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02" r:id="rId2"/>
    <p:sldId id="332" r:id="rId3"/>
    <p:sldId id="301" r:id="rId4"/>
    <p:sldId id="304" r:id="rId5"/>
    <p:sldId id="262" r:id="rId6"/>
    <p:sldId id="303" r:id="rId7"/>
    <p:sldId id="258" r:id="rId8"/>
    <p:sldId id="305" r:id="rId9"/>
    <p:sldId id="260" r:id="rId10"/>
    <p:sldId id="261" r:id="rId11"/>
    <p:sldId id="263" r:id="rId12"/>
    <p:sldId id="264" r:id="rId13"/>
    <p:sldId id="306" r:id="rId14"/>
    <p:sldId id="307" r:id="rId15"/>
    <p:sldId id="276" r:id="rId16"/>
    <p:sldId id="308" r:id="rId17"/>
    <p:sldId id="309" r:id="rId18"/>
    <p:sldId id="310" r:id="rId19"/>
    <p:sldId id="277" r:id="rId20"/>
    <p:sldId id="311" r:id="rId21"/>
    <p:sldId id="312" r:id="rId22"/>
    <p:sldId id="313" r:id="rId23"/>
    <p:sldId id="288" r:id="rId24"/>
    <p:sldId id="314" r:id="rId25"/>
    <p:sldId id="315" r:id="rId26"/>
    <p:sldId id="316" r:id="rId27"/>
    <p:sldId id="289" r:id="rId28"/>
    <p:sldId id="318" r:id="rId29"/>
    <p:sldId id="324" r:id="rId30"/>
    <p:sldId id="325" r:id="rId31"/>
    <p:sldId id="326" r:id="rId32"/>
    <p:sldId id="327" r:id="rId33"/>
    <p:sldId id="300" r:id="rId34"/>
    <p:sldId id="322" r:id="rId35"/>
    <p:sldId id="319" r:id="rId36"/>
    <p:sldId id="321" r:id="rId37"/>
    <p:sldId id="329" r:id="rId38"/>
    <p:sldId id="328" r:id="rId39"/>
    <p:sldId id="330" r:id="rId40"/>
    <p:sldId id="331" r:id="rId41"/>
  </p:sldIdLst>
  <p:sldSz cx="6858000" cy="9144000" type="letter"/>
  <p:notesSz cx="7077075" cy="9028113"/>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33" autoAdjust="0"/>
    <p:restoredTop sz="94660"/>
  </p:normalViewPr>
  <p:slideViewPr>
    <p:cSldViewPr snapToGrid="0">
      <p:cViewPr>
        <p:scale>
          <a:sx n="60" d="100"/>
          <a:sy n="60" d="100"/>
        </p:scale>
        <p:origin x="2226" y="-15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dPt>
          <c:dPt>
            <c:idx val="10"/>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dPt>
          <c:dPt>
            <c:idx val="11"/>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dPt>
          <c:dPt>
            <c:idx val="12"/>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19050">
                <a:solidFill>
                  <a:schemeClr val="lt1"/>
                </a:solidFill>
              </a:ln>
              <a:effectLst/>
            </c:spPr>
          </c:dPt>
          <c:dLbls>
            <c:dLbl>
              <c:idx val="0"/>
              <c:layout>
                <c:manualLayout>
                  <c:x val="0.16102334559065201"/>
                  <c:y val="1.0439004486621601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8.5439121511680302E-2"/>
                  <c:y val="-1.3314695896572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4.3062607828227101E-2"/>
                  <c:y val="-2.601289221607529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2.2303006516708801E-2"/>
                  <c:y val="-2.0637859781778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1"/>
              <c:layout>
                <c:manualLayout>
                  <c:x val="9.9054470899983996E-2"/>
                  <c:y val="0.15972899292045001"/>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s-MX"/>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Hoja1!$B$2:$B$14</c:f>
              <c:strCache>
                <c:ptCount val="13"/>
                <c:pt idx="0">
                  <c:v>Vivienda con todos los servicios</c:v>
                </c:pt>
                <c:pt idx="1">
                  <c:v>Oportunidades de trabajo</c:v>
                </c:pt>
                <c:pt idx="2">
                  <c:v>Bomberos y protección civil más equipados y capaces.</c:v>
                </c:pt>
                <c:pt idx="3">
                  <c:v>Agua suficiente para las necesidades en los hogares</c:v>
                </c:pt>
                <c:pt idx="4">
                  <c:v>Menos baches y mejores banquetas</c:v>
                </c:pt>
                <c:pt idx="5">
                  <c:v>Atender zonas que se inundan</c:v>
                </c:pt>
                <c:pt idx="6">
                  <c:v>Puentes para cruzar los arroyos cuando llueve</c:v>
                </c:pt>
                <c:pt idx="7">
                  <c:v>Servicios de salud más baratos</c:v>
                </c:pt>
                <c:pt idx="8">
                  <c:v>Mayor seguridad en las calles</c:v>
                </c:pt>
                <c:pt idx="9">
                  <c:v>Calles mejor iluminadas</c:v>
                </c:pt>
                <c:pt idx="10">
                  <c:v>Gobierno que no robe y nos informe lo que hace (Honesto y Transparente)</c:v>
                </c:pt>
                <c:pt idx="11">
                  <c:v>Mejor servicio Público de transporte</c:v>
                </c:pt>
                <c:pt idx="12">
                  <c:v>Más parques y lugares donde practicar deporte</c:v>
                </c:pt>
              </c:strCache>
            </c:strRef>
          </c:cat>
          <c:val>
            <c:numRef>
              <c:f>Hoja1!$C$2:$C$14</c:f>
              <c:numCache>
                <c:formatCode>General</c:formatCode>
                <c:ptCount val="13"/>
                <c:pt idx="0">
                  <c:v>31</c:v>
                </c:pt>
                <c:pt idx="1">
                  <c:v>110</c:v>
                </c:pt>
                <c:pt idx="2">
                  <c:v>49</c:v>
                </c:pt>
                <c:pt idx="3">
                  <c:v>118</c:v>
                </c:pt>
                <c:pt idx="4">
                  <c:v>98</c:v>
                </c:pt>
                <c:pt idx="5">
                  <c:v>35</c:v>
                </c:pt>
                <c:pt idx="6">
                  <c:v>63</c:v>
                </c:pt>
                <c:pt idx="7">
                  <c:v>21</c:v>
                </c:pt>
                <c:pt idx="8">
                  <c:v>74</c:v>
                </c:pt>
                <c:pt idx="9">
                  <c:v>47</c:v>
                </c:pt>
                <c:pt idx="10">
                  <c:v>149</c:v>
                </c:pt>
                <c:pt idx="11">
                  <c:v>111</c:v>
                </c:pt>
                <c:pt idx="12">
                  <c:v>21</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Pt>
            <c:idx val="9"/>
            <c:bubble3D val="0"/>
            <c:spPr>
              <a:solidFill>
                <a:schemeClr val="accent4">
                  <a:lumMod val="60000"/>
                </a:schemeClr>
              </a:solidFill>
              <a:ln>
                <a:noFill/>
              </a:ln>
              <a:effectLst>
                <a:outerShdw blurRad="63500" sx="102000" sy="102000" algn="ctr" rotWithShape="0">
                  <a:prstClr val="black">
                    <a:alpha val="20000"/>
                  </a:prstClr>
                </a:outerShdw>
              </a:effectLst>
            </c:spPr>
          </c:dPt>
          <c:dPt>
            <c:idx val="10"/>
            <c:bubble3D val="0"/>
            <c:spPr>
              <a:solidFill>
                <a:schemeClr val="accent5">
                  <a:lumMod val="60000"/>
                </a:schemeClr>
              </a:solidFill>
              <a:ln>
                <a:noFill/>
              </a:ln>
              <a:effectLst>
                <a:outerShdw blurRad="63500" sx="102000" sy="102000" algn="ctr" rotWithShape="0">
                  <a:prstClr val="black">
                    <a:alpha val="20000"/>
                  </a:prstClr>
                </a:outerShdw>
              </a:effectLst>
            </c:spPr>
          </c:dPt>
          <c:dPt>
            <c:idx val="11"/>
            <c:bubble3D val="0"/>
            <c:spPr>
              <a:solidFill>
                <a:schemeClr val="accent6">
                  <a:lumMod val="60000"/>
                </a:schemeClr>
              </a:solidFill>
              <a:ln>
                <a:noFill/>
              </a:ln>
              <a:effectLst>
                <a:outerShdw blurRad="635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dPt>
          <c:dLbls>
            <c:dLbl>
              <c:idx val="3"/>
              <c:layout/>
              <c:tx>
                <c:rich>
                  <a:bodyPr/>
                  <a:lstStyle/>
                  <a:p>
                    <a:r>
                      <a:rPr lang="es-MX" dirty="0" smtClean="0"/>
                      <a:t> Agua </a:t>
                    </a:r>
                    <a:r>
                      <a:rPr lang="es-MX" dirty="0"/>
                      <a:t>suficiente para las necesidades en </a:t>
                    </a:r>
                    <a:r>
                      <a:rPr lang="es-MX" dirty="0" smtClean="0"/>
                      <a:t>los hogares</a:t>
                    </a:r>
                    <a:r>
                      <a:rPr lang="es-MX" dirty="0"/>
                      <a:t>
9%</a:t>
                    </a:r>
                  </a:p>
                </c:rich>
              </c:tx>
              <c:dLblPos val="outEnd"/>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1.60553039301542E-2"/>
                  <c:y val="-1.7780325500862901E-7"/>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Hoja1!$A$2:$A$14</c:f>
              <c:strCache>
                <c:ptCount val="13"/>
                <c:pt idx="0">
                  <c:v>Vivienda con todos los servicios</c:v>
                </c:pt>
                <c:pt idx="1">
                  <c:v>Oportunidades de trabajo</c:v>
                </c:pt>
                <c:pt idx="2">
                  <c:v>Bomberos y protección civil más equipados y capaces.</c:v>
                </c:pt>
                <c:pt idx="3">
                  <c:v>Agua suficiente para las necesidades en los</c:v>
                </c:pt>
                <c:pt idx="4">
                  <c:v>Menos baches y mejores banquetas</c:v>
                </c:pt>
                <c:pt idx="5">
                  <c:v>Atender zonas que se inundan</c:v>
                </c:pt>
                <c:pt idx="6">
                  <c:v>Puentes para cruzar los arroyos cuando llueve</c:v>
                </c:pt>
                <c:pt idx="7">
                  <c:v>Servicios de salud más baratos</c:v>
                </c:pt>
                <c:pt idx="8">
                  <c:v>Mayor seguridad en las calles</c:v>
                </c:pt>
                <c:pt idx="9">
                  <c:v>Calles mejor iluminadas</c:v>
                </c:pt>
                <c:pt idx="10">
                  <c:v>Gobierno que no robe y nos informe lo que hace (Honesto y Transparente)</c:v>
                </c:pt>
                <c:pt idx="11">
                  <c:v>Mejor servicio Público de transporte</c:v>
                </c:pt>
                <c:pt idx="12">
                  <c:v>Más parques y lugares donde practicar deporte</c:v>
                </c:pt>
              </c:strCache>
            </c:strRef>
          </c:cat>
          <c:val>
            <c:numRef>
              <c:f>Hoja1!$B$2:$B$14</c:f>
              <c:numCache>
                <c:formatCode>General</c:formatCode>
                <c:ptCount val="13"/>
                <c:pt idx="0">
                  <c:v>43</c:v>
                </c:pt>
                <c:pt idx="1">
                  <c:v>46</c:v>
                </c:pt>
                <c:pt idx="2">
                  <c:v>39</c:v>
                </c:pt>
                <c:pt idx="3">
                  <c:v>45</c:v>
                </c:pt>
                <c:pt idx="4">
                  <c:v>36</c:v>
                </c:pt>
                <c:pt idx="5">
                  <c:v>18</c:v>
                </c:pt>
                <c:pt idx="6">
                  <c:v>28</c:v>
                </c:pt>
                <c:pt idx="7">
                  <c:v>42</c:v>
                </c:pt>
                <c:pt idx="8">
                  <c:v>43</c:v>
                </c:pt>
                <c:pt idx="9">
                  <c:v>37</c:v>
                </c:pt>
                <c:pt idx="10">
                  <c:v>45</c:v>
                </c:pt>
                <c:pt idx="11">
                  <c:v>38</c:v>
                </c:pt>
                <c:pt idx="12">
                  <c:v>37</c:v>
                </c:pt>
              </c:numCache>
            </c:numRef>
          </c:val>
        </c:ser>
        <c:ser>
          <c:idx val="1"/>
          <c:order val="1"/>
          <c:tx>
            <c:strRef>
              <c:f>Hoja1!$C$1</c:f>
              <c:strCache>
                <c:ptCount val="1"/>
                <c:pt idx="0">
                  <c:v>Columna1</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Pt>
            <c:idx val="9"/>
            <c:bubble3D val="0"/>
            <c:spPr>
              <a:solidFill>
                <a:schemeClr val="accent4">
                  <a:lumMod val="60000"/>
                </a:schemeClr>
              </a:solidFill>
              <a:ln>
                <a:noFill/>
              </a:ln>
              <a:effectLst>
                <a:outerShdw blurRad="63500" sx="102000" sy="102000" algn="ctr" rotWithShape="0">
                  <a:prstClr val="black">
                    <a:alpha val="20000"/>
                  </a:prstClr>
                </a:outerShdw>
              </a:effectLst>
            </c:spPr>
          </c:dPt>
          <c:dPt>
            <c:idx val="10"/>
            <c:bubble3D val="0"/>
            <c:spPr>
              <a:solidFill>
                <a:schemeClr val="accent5">
                  <a:lumMod val="60000"/>
                </a:schemeClr>
              </a:solidFill>
              <a:ln>
                <a:noFill/>
              </a:ln>
              <a:effectLst>
                <a:outerShdw blurRad="63500" sx="102000" sy="102000" algn="ctr" rotWithShape="0">
                  <a:prstClr val="black">
                    <a:alpha val="20000"/>
                  </a:prstClr>
                </a:outerShdw>
              </a:effectLst>
            </c:spPr>
          </c:dPt>
          <c:dPt>
            <c:idx val="11"/>
            <c:bubble3D val="0"/>
            <c:spPr>
              <a:solidFill>
                <a:schemeClr val="accent6">
                  <a:lumMod val="60000"/>
                </a:schemeClr>
              </a:solidFill>
              <a:ln>
                <a:noFill/>
              </a:ln>
              <a:effectLst>
                <a:outerShdw blurRad="635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MX"/>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MX"/>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MX"/>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MX"/>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MX"/>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MX"/>
                </a:p>
              </c:txPr>
              <c:dLblPos val="outEnd"/>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s-MX"/>
                </a:p>
              </c:txPr>
              <c:dLblPos val="outEnd"/>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s-MX"/>
                </a:p>
              </c:txPr>
              <c:dLblPos val="outEnd"/>
              <c:showLegendKey val="0"/>
              <c:showVal val="0"/>
              <c:showCatName val="1"/>
              <c:showSerName val="0"/>
              <c:showPercent val="1"/>
              <c:showBubbleSize val="0"/>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s-MX"/>
                </a:p>
              </c:txPr>
              <c:dLblPos val="outEnd"/>
              <c:showLegendKey val="0"/>
              <c:showVal val="0"/>
              <c:showCatName val="1"/>
              <c:showSerName val="0"/>
              <c:showPercent val="1"/>
              <c:showBubbleSize val="0"/>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s-MX"/>
                </a:p>
              </c:txPr>
              <c:dLblPos val="outEnd"/>
              <c:showLegendKey val="0"/>
              <c:showVal val="0"/>
              <c:showCatName val="1"/>
              <c:showSerName val="0"/>
              <c:showPercent val="1"/>
              <c:showBubbleSize val="0"/>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s-MX"/>
                </a:p>
              </c:txPr>
              <c:dLblPos val="outEnd"/>
              <c:showLegendKey val="0"/>
              <c:showVal val="0"/>
              <c:showCatName val="1"/>
              <c:showSerName val="0"/>
              <c:showPercent val="1"/>
              <c:showBubbleSize val="0"/>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s-MX"/>
                </a:p>
              </c:txPr>
              <c:dLblPos val="outEnd"/>
              <c:showLegendKey val="0"/>
              <c:showVal val="0"/>
              <c:showCatName val="1"/>
              <c:showSerName val="0"/>
              <c:showPercent val="1"/>
              <c:showBubbleSize val="0"/>
            </c:dLbl>
            <c:dLbl>
              <c:idx val="1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80000"/>
                          <a:lumOff val="20000"/>
                        </a:schemeClr>
                      </a:solidFill>
                      <a:latin typeface="+mn-lt"/>
                      <a:ea typeface="+mn-ea"/>
                      <a:cs typeface="+mn-cs"/>
                    </a:defRPr>
                  </a:pPr>
                  <a:endParaRPr lang="es-MX"/>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Hoja1!$A$2:$A$14</c:f>
              <c:strCache>
                <c:ptCount val="13"/>
                <c:pt idx="0">
                  <c:v>Vivienda con todos los servicios</c:v>
                </c:pt>
                <c:pt idx="1">
                  <c:v>Oportunidades de trabajo</c:v>
                </c:pt>
                <c:pt idx="2">
                  <c:v>Bomberos y protección civil más equipados y capaces.</c:v>
                </c:pt>
                <c:pt idx="3">
                  <c:v>Agua suficiente para las necesidades en los</c:v>
                </c:pt>
                <c:pt idx="4">
                  <c:v>Menos baches y mejores banquetas</c:v>
                </c:pt>
                <c:pt idx="5">
                  <c:v>Atender zonas que se inundan</c:v>
                </c:pt>
                <c:pt idx="6">
                  <c:v>Puentes para cruzar los arroyos cuando llueve</c:v>
                </c:pt>
                <c:pt idx="7">
                  <c:v>Servicios de salud más baratos</c:v>
                </c:pt>
                <c:pt idx="8">
                  <c:v>Mayor seguridad en las calles</c:v>
                </c:pt>
                <c:pt idx="9">
                  <c:v>Calles mejor iluminadas</c:v>
                </c:pt>
                <c:pt idx="10">
                  <c:v>Gobierno que no robe y nos informe lo que hace (Honesto y Transparente)</c:v>
                </c:pt>
                <c:pt idx="11">
                  <c:v>Mejor servicio Público de transporte</c:v>
                </c:pt>
                <c:pt idx="12">
                  <c:v>Más parques y lugares donde practicar deporte</c:v>
                </c:pt>
              </c:strCache>
            </c:strRef>
          </c:cat>
          <c:val>
            <c:numRef>
              <c:f>Hoja1!$C$2:$C$14</c:f>
              <c:numCache>
                <c:formatCode>0.00%</c:formatCode>
                <c:ptCount val="13"/>
                <c:pt idx="0">
                  <c:v>0.76800000000000002</c:v>
                </c:pt>
                <c:pt idx="1">
                  <c:v>0.82099999999999995</c:v>
                </c:pt>
                <c:pt idx="2">
                  <c:v>0.69599999999999995</c:v>
                </c:pt>
                <c:pt idx="3">
                  <c:v>0.80400000000000005</c:v>
                </c:pt>
                <c:pt idx="4">
                  <c:v>0.64300000000000002</c:v>
                </c:pt>
                <c:pt idx="5">
                  <c:v>0.32100000000000001</c:v>
                </c:pt>
                <c:pt idx="6" formatCode="0%">
                  <c:v>0.5</c:v>
                </c:pt>
                <c:pt idx="7" formatCode="0%">
                  <c:v>0.75</c:v>
                </c:pt>
                <c:pt idx="8">
                  <c:v>0.76800000000000002</c:v>
                </c:pt>
                <c:pt idx="9">
                  <c:v>0.66100000000000003</c:v>
                </c:pt>
                <c:pt idx="10">
                  <c:v>0.80400000000000005</c:v>
                </c:pt>
                <c:pt idx="11">
                  <c:v>0.67900000000000005</c:v>
                </c:pt>
                <c:pt idx="12">
                  <c:v>0.66100000000000003</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CCFB3-097D-49D9-B665-B3EABAEE64CB}" type="doc">
      <dgm:prSet loTypeId="urn:microsoft.com/office/officeart/2009/3/layout/PlusandMinus" loCatId="relationship" qsTypeId="urn:microsoft.com/office/officeart/2005/8/quickstyle/simple1" qsCatId="simple" csTypeId="urn:microsoft.com/office/officeart/2005/8/colors/accent2_4" csCatId="accent2" phldr="1"/>
      <dgm:spPr/>
      <dgm:t>
        <a:bodyPr/>
        <a:lstStyle/>
        <a:p>
          <a:endParaRPr lang="es-MX"/>
        </a:p>
      </dgm:t>
    </dgm:pt>
    <dgm:pt modelId="{6FB4A885-783A-47A8-A336-4E411D1AFC27}">
      <dgm:prSet phldrT="[Texto]" custT="1"/>
      <dgm:spPr/>
      <dgm:t>
        <a:bodyPr/>
        <a:lstStyle/>
        <a:p>
          <a:r>
            <a:rPr lang="es-MX" sz="1400" b="1" i="1" smtClean="0">
              <a:effectLst/>
            </a:rPr>
            <a:t>1. </a:t>
          </a:r>
          <a:r>
            <a:rPr lang="es-MX" sz="1400" i="1" smtClean="0">
              <a:effectLst/>
            </a:rPr>
            <a:t>Gobierno que no robe y nos informe lo que hace (Honesto y Transparente)</a:t>
          </a:r>
        </a:p>
        <a:p>
          <a:r>
            <a:rPr lang="es-MX" sz="1400" b="1" i="1" smtClean="0">
              <a:effectLst/>
            </a:rPr>
            <a:t>2. </a:t>
          </a:r>
          <a:r>
            <a:rPr lang="es-MX" sz="1400" i="1" smtClean="0">
              <a:effectLst/>
            </a:rPr>
            <a:t>Oportunidades de trabajo</a:t>
          </a:r>
        </a:p>
        <a:p>
          <a:r>
            <a:rPr lang="es-MX" sz="1400" b="1" i="1" smtClean="0">
              <a:effectLst/>
            </a:rPr>
            <a:t>3. </a:t>
          </a:r>
          <a:r>
            <a:rPr lang="es-MX" sz="1400" i="1" smtClean="0">
              <a:effectLst/>
            </a:rPr>
            <a:t>Agua suficiente para las necesidades en los hogares</a:t>
          </a:r>
        </a:p>
        <a:p>
          <a:r>
            <a:rPr lang="es-MX" sz="1400" b="1" i="1" smtClean="0">
              <a:effectLst/>
            </a:rPr>
            <a:t>4. </a:t>
          </a:r>
          <a:r>
            <a:rPr lang="es-MX" sz="1400" i="1" smtClean="0">
              <a:effectLst/>
            </a:rPr>
            <a:t>Mejor servicio Público de transporte</a:t>
          </a:r>
        </a:p>
        <a:p>
          <a:r>
            <a:rPr lang="es-MX" sz="1400" b="1" i="1" smtClean="0">
              <a:effectLst/>
            </a:rPr>
            <a:t>5. </a:t>
          </a:r>
          <a:r>
            <a:rPr lang="es-MX" sz="1400" i="1" smtClean="0">
              <a:effectLst/>
            </a:rPr>
            <a:t>Menos baches y mejores banquetas</a:t>
          </a:r>
          <a:endParaRPr lang="es-MX" sz="1400" i="1" dirty="0"/>
        </a:p>
      </dgm:t>
    </dgm:pt>
    <dgm:pt modelId="{43F6FBDC-7F91-4B65-9E54-E190B6E4CF5B}" type="parTrans" cxnId="{4F333C6B-7E69-4C9D-B670-26C86005F087}">
      <dgm:prSet/>
      <dgm:spPr/>
      <dgm:t>
        <a:bodyPr/>
        <a:lstStyle/>
        <a:p>
          <a:endParaRPr lang="es-MX"/>
        </a:p>
      </dgm:t>
    </dgm:pt>
    <dgm:pt modelId="{18762F2D-1F1A-4EA5-9571-F1345E4EE6C2}" type="sibTrans" cxnId="{4F333C6B-7E69-4C9D-B670-26C86005F087}">
      <dgm:prSet/>
      <dgm:spPr/>
      <dgm:t>
        <a:bodyPr/>
        <a:lstStyle/>
        <a:p>
          <a:endParaRPr lang="es-MX"/>
        </a:p>
      </dgm:t>
    </dgm:pt>
    <dgm:pt modelId="{318476DA-B2F4-4770-805F-9DF81920D0D3}">
      <dgm:prSet phldrT="[Texto]" custT="1"/>
      <dgm:spPr/>
      <dgm:t>
        <a:bodyPr/>
        <a:lstStyle/>
        <a:p>
          <a:r>
            <a:rPr lang="es-MX" sz="2000" b="1" i="1" dirty="0" smtClean="0">
              <a:effectLst/>
            </a:rPr>
            <a:t>1. </a:t>
          </a:r>
          <a:r>
            <a:rPr lang="es-MX" sz="2000" b="0" i="1" dirty="0" smtClean="0">
              <a:effectLst/>
            </a:rPr>
            <a:t>Vivienda con todos los servicios</a:t>
          </a:r>
        </a:p>
        <a:p>
          <a:r>
            <a:rPr lang="es-MX" sz="2000" b="1" i="1" dirty="0" smtClean="0">
              <a:effectLst/>
            </a:rPr>
            <a:t>2. </a:t>
          </a:r>
          <a:r>
            <a:rPr lang="es-MX" sz="2000" b="0" i="1" dirty="0" smtClean="0">
              <a:effectLst/>
            </a:rPr>
            <a:t>Servicios de salud más baratos</a:t>
          </a:r>
        </a:p>
        <a:p>
          <a:r>
            <a:rPr lang="es-MX" sz="2000" b="1" i="1" dirty="0" smtClean="0">
              <a:effectLst/>
            </a:rPr>
            <a:t>3. </a:t>
          </a:r>
          <a:r>
            <a:rPr lang="es-MX" sz="2000" b="0" i="1" dirty="0" smtClean="0">
              <a:effectLst/>
            </a:rPr>
            <a:t>Más parques y lugares donde practicar deporte</a:t>
          </a:r>
          <a:endParaRPr lang="es-MX" sz="2000" b="0" i="1" dirty="0"/>
        </a:p>
      </dgm:t>
    </dgm:pt>
    <dgm:pt modelId="{3D1E802C-4500-4399-92DB-300364F4DFE4}" type="parTrans" cxnId="{E5DE819B-A1C2-4C26-BA73-C54F07693AD5}">
      <dgm:prSet/>
      <dgm:spPr/>
      <dgm:t>
        <a:bodyPr/>
        <a:lstStyle/>
        <a:p>
          <a:endParaRPr lang="es-MX"/>
        </a:p>
      </dgm:t>
    </dgm:pt>
    <dgm:pt modelId="{10126496-930D-492E-8B43-182CB85E9137}" type="sibTrans" cxnId="{E5DE819B-A1C2-4C26-BA73-C54F07693AD5}">
      <dgm:prSet/>
      <dgm:spPr/>
      <dgm:t>
        <a:bodyPr/>
        <a:lstStyle/>
        <a:p>
          <a:endParaRPr lang="es-MX"/>
        </a:p>
      </dgm:t>
    </dgm:pt>
    <dgm:pt modelId="{1A0EBB70-75F3-4B8A-BD76-3E5BDA7DFB4F}" type="pres">
      <dgm:prSet presAssocID="{EC1CCFB3-097D-49D9-B665-B3EABAEE64CB}" presName="Name0" presStyleCnt="0">
        <dgm:presLayoutVars>
          <dgm:chMax val="2"/>
          <dgm:chPref val="2"/>
          <dgm:dir/>
          <dgm:animOne/>
          <dgm:resizeHandles val="exact"/>
        </dgm:presLayoutVars>
      </dgm:prSet>
      <dgm:spPr/>
      <dgm:t>
        <a:bodyPr/>
        <a:lstStyle/>
        <a:p>
          <a:endParaRPr lang="es-MX"/>
        </a:p>
      </dgm:t>
    </dgm:pt>
    <dgm:pt modelId="{A0259DD9-8163-4DA0-811C-DC5695D9915F}" type="pres">
      <dgm:prSet presAssocID="{EC1CCFB3-097D-49D9-B665-B3EABAEE64CB}" presName="Background" presStyleLbl="bgImgPlace1" presStyleIdx="0" presStyleCnt="1"/>
      <dgm:spPr/>
      <dgm:t>
        <a:bodyPr/>
        <a:lstStyle/>
        <a:p>
          <a:endParaRPr lang="es-MX"/>
        </a:p>
      </dgm:t>
    </dgm:pt>
    <dgm:pt modelId="{CA030228-4FCB-45BB-88C7-9FC2D67E3C61}" type="pres">
      <dgm:prSet presAssocID="{EC1CCFB3-097D-49D9-B665-B3EABAEE64CB}" presName="ParentText1" presStyleLbl="revTx" presStyleIdx="0" presStyleCnt="2">
        <dgm:presLayoutVars>
          <dgm:chMax val="0"/>
          <dgm:chPref val="0"/>
          <dgm:bulletEnabled val="1"/>
        </dgm:presLayoutVars>
      </dgm:prSet>
      <dgm:spPr/>
      <dgm:t>
        <a:bodyPr/>
        <a:lstStyle/>
        <a:p>
          <a:endParaRPr lang="es-MX"/>
        </a:p>
      </dgm:t>
    </dgm:pt>
    <dgm:pt modelId="{017D21A9-91EC-4B0B-8F81-A357768EB885}" type="pres">
      <dgm:prSet presAssocID="{EC1CCFB3-097D-49D9-B665-B3EABAEE64CB}" presName="ParentText2" presStyleLbl="revTx" presStyleIdx="1" presStyleCnt="2">
        <dgm:presLayoutVars>
          <dgm:chMax val="0"/>
          <dgm:chPref val="0"/>
          <dgm:bulletEnabled val="1"/>
        </dgm:presLayoutVars>
      </dgm:prSet>
      <dgm:spPr/>
      <dgm:t>
        <a:bodyPr/>
        <a:lstStyle/>
        <a:p>
          <a:endParaRPr lang="es-MX"/>
        </a:p>
      </dgm:t>
    </dgm:pt>
    <dgm:pt modelId="{7454392E-C59E-464D-A45A-6FEECDA47E3C}" type="pres">
      <dgm:prSet presAssocID="{EC1CCFB3-097D-49D9-B665-B3EABAEE64CB}" presName="Plus" presStyleLbl="alignNode1" presStyleIdx="0" presStyleCnt="2"/>
      <dgm:spPr>
        <a:solidFill>
          <a:srgbClr val="00B050"/>
        </a:solidFill>
        <a:ln>
          <a:noFill/>
        </a:ln>
      </dgm:spPr>
      <dgm:t>
        <a:bodyPr/>
        <a:lstStyle/>
        <a:p>
          <a:endParaRPr lang="es-MX"/>
        </a:p>
      </dgm:t>
    </dgm:pt>
    <dgm:pt modelId="{2958ACEB-C58D-454D-820A-B9B06CFADDA1}" type="pres">
      <dgm:prSet presAssocID="{EC1CCFB3-097D-49D9-B665-B3EABAEE64CB}" presName="Minus" presStyleLbl="alignNode1" presStyleIdx="1" presStyleCnt="2"/>
      <dgm:spPr>
        <a:solidFill>
          <a:srgbClr val="FF0000"/>
        </a:solidFill>
        <a:ln>
          <a:noFill/>
        </a:ln>
      </dgm:spPr>
      <dgm:t>
        <a:bodyPr/>
        <a:lstStyle/>
        <a:p>
          <a:endParaRPr lang="es-MX"/>
        </a:p>
      </dgm:t>
    </dgm:pt>
    <dgm:pt modelId="{85EEB7A3-78FE-469E-9EB6-D2B50E58701B}" type="pres">
      <dgm:prSet presAssocID="{EC1CCFB3-097D-49D9-B665-B3EABAEE64CB}" presName="Divider" presStyleLbl="parChTrans1D1" presStyleIdx="0" presStyleCnt="1"/>
      <dgm:spPr/>
      <dgm:t>
        <a:bodyPr/>
        <a:lstStyle/>
        <a:p>
          <a:endParaRPr lang="es-MX"/>
        </a:p>
      </dgm:t>
    </dgm:pt>
  </dgm:ptLst>
  <dgm:cxnLst>
    <dgm:cxn modelId="{83BBFED5-AFBA-412D-9FA9-F7EC716A9808}" type="presOf" srcId="{EC1CCFB3-097D-49D9-B665-B3EABAEE64CB}" destId="{1A0EBB70-75F3-4B8A-BD76-3E5BDA7DFB4F}" srcOrd="0" destOrd="0" presId="urn:microsoft.com/office/officeart/2009/3/layout/PlusandMinus"/>
    <dgm:cxn modelId="{99999AF4-8217-47D3-9BB5-E385BF10E62D}" type="presOf" srcId="{318476DA-B2F4-4770-805F-9DF81920D0D3}" destId="{017D21A9-91EC-4B0B-8F81-A357768EB885}" srcOrd="0" destOrd="0" presId="urn:microsoft.com/office/officeart/2009/3/layout/PlusandMinus"/>
    <dgm:cxn modelId="{E5DE819B-A1C2-4C26-BA73-C54F07693AD5}" srcId="{EC1CCFB3-097D-49D9-B665-B3EABAEE64CB}" destId="{318476DA-B2F4-4770-805F-9DF81920D0D3}" srcOrd="1" destOrd="0" parTransId="{3D1E802C-4500-4399-92DB-300364F4DFE4}" sibTransId="{10126496-930D-492E-8B43-182CB85E9137}"/>
    <dgm:cxn modelId="{F11F1CD5-7F58-4852-85C7-44BCDDB91B31}" type="presOf" srcId="{6FB4A885-783A-47A8-A336-4E411D1AFC27}" destId="{CA030228-4FCB-45BB-88C7-9FC2D67E3C61}" srcOrd="0" destOrd="0" presId="urn:microsoft.com/office/officeart/2009/3/layout/PlusandMinus"/>
    <dgm:cxn modelId="{4F333C6B-7E69-4C9D-B670-26C86005F087}" srcId="{EC1CCFB3-097D-49D9-B665-B3EABAEE64CB}" destId="{6FB4A885-783A-47A8-A336-4E411D1AFC27}" srcOrd="0" destOrd="0" parTransId="{43F6FBDC-7F91-4B65-9E54-E190B6E4CF5B}" sibTransId="{18762F2D-1F1A-4EA5-9571-F1345E4EE6C2}"/>
    <dgm:cxn modelId="{B4B88F7A-488C-4970-9E27-71D51D812D28}" type="presParOf" srcId="{1A0EBB70-75F3-4B8A-BD76-3E5BDA7DFB4F}" destId="{A0259DD9-8163-4DA0-811C-DC5695D9915F}" srcOrd="0" destOrd="0" presId="urn:microsoft.com/office/officeart/2009/3/layout/PlusandMinus"/>
    <dgm:cxn modelId="{C52C60A5-00E4-4E86-A1C8-67B36CDB691B}" type="presParOf" srcId="{1A0EBB70-75F3-4B8A-BD76-3E5BDA7DFB4F}" destId="{CA030228-4FCB-45BB-88C7-9FC2D67E3C61}" srcOrd="1" destOrd="0" presId="urn:microsoft.com/office/officeart/2009/3/layout/PlusandMinus"/>
    <dgm:cxn modelId="{2A8C0775-64EF-4040-A69B-276E7659595D}" type="presParOf" srcId="{1A0EBB70-75F3-4B8A-BD76-3E5BDA7DFB4F}" destId="{017D21A9-91EC-4B0B-8F81-A357768EB885}" srcOrd="2" destOrd="0" presId="urn:microsoft.com/office/officeart/2009/3/layout/PlusandMinus"/>
    <dgm:cxn modelId="{57568492-5B82-4B98-BAC6-3FC86F42CF7D}" type="presParOf" srcId="{1A0EBB70-75F3-4B8A-BD76-3E5BDA7DFB4F}" destId="{7454392E-C59E-464D-A45A-6FEECDA47E3C}" srcOrd="3" destOrd="0" presId="urn:microsoft.com/office/officeart/2009/3/layout/PlusandMinus"/>
    <dgm:cxn modelId="{82F7F642-9F29-4276-A955-C8A6B095EFE3}" type="presParOf" srcId="{1A0EBB70-75F3-4B8A-BD76-3E5BDA7DFB4F}" destId="{2958ACEB-C58D-454D-820A-B9B06CFADDA1}" srcOrd="4" destOrd="0" presId="urn:microsoft.com/office/officeart/2009/3/layout/PlusandMinus"/>
    <dgm:cxn modelId="{B6686843-E34D-4C1C-A4B9-67D37712EC87}" type="presParOf" srcId="{1A0EBB70-75F3-4B8A-BD76-3E5BDA7DFB4F}" destId="{85EEB7A3-78FE-469E-9EB6-D2B50E58701B}"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A4A6B4-8B3D-4A99-A4B8-45186A73A91D}"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s-MX"/>
        </a:p>
      </dgm:t>
    </dgm:pt>
    <dgm:pt modelId="{A2FC8E0D-FD50-4A41-BE99-3236A7264AEC}">
      <dgm:prSet phldrT="[Texto]" custT="1"/>
      <dgm:spPr/>
      <dgm:t>
        <a:bodyPr/>
        <a:lstStyle/>
        <a:p>
          <a:r>
            <a:rPr lang="es-MX" sz="1200" dirty="0" smtClean="0">
              <a:solidFill>
                <a:schemeClr val="tx1"/>
              </a:solidFill>
            </a:rPr>
            <a:t>Aprovechar los residuos </a:t>
          </a:r>
          <a:r>
            <a:rPr lang="es-MX" sz="1200" dirty="0" smtClean="0">
              <a:solidFill>
                <a:schemeClr val="tx1"/>
              </a:solidFill>
            </a:rPr>
            <a:t>orgánicos en los mercados de la ciudad de La Paz para producir biogás a través de sistemas anaerobios compactos de fácil operación.</a:t>
          </a:r>
          <a:endParaRPr lang="es-MX" sz="1200" dirty="0">
            <a:solidFill>
              <a:schemeClr val="tx1"/>
            </a:solidFill>
          </a:endParaRPr>
        </a:p>
      </dgm:t>
    </dgm:pt>
    <dgm:pt modelId="{6978690E-3ADA-43C1-AA87-3D1269EB41F7}" type="parTrans" cxnId="{BE915764-9F76-47B2-BC17-CC30E48EAE17}">
      <dgm:prSet/>
      <dgm:spPr/>
      <dgm:t>
        <a:bodyPr/>
        <a:lstStyle/>
        <a:p>
          <a:endParaRPr lang="es-MX" sz="1200">
            <a:solidFill>
              <a:schemeClr val="tx1"/>
            </a:solidFill>
          </a:endParaRPr>
        </a:p>
      </dgm:t>
    </dgm:pt>
    <dgm:pt modelId="{D996D1A5-357B-4FA7-9418-B864535BA734}" type="sibTrans" cxnId="{BE915764-9F76-47B2-BC17-CC30E48EAE17}">
      <dgm:prSet/>
      <dgm:spPr/>
      <dgm:t>
        <a:bodyPr/>
        <a:lstStyle/>
        <a:p>
          <a:endParaRPr lang="es-MX" sz="1200">
            <a:solidFill>
              <a:schemeClr val="tx1"/>
            </a:solidFill>
          </a:endParaRPr>
        </a:p>
      </dgm:t>
    </dgm:pt>
    <dgm:pt modelId="{3C7331C0-058B-4194-A7AD-346592549DF8}">
      <dgm:prSet custT="1"/>
      <dgm:spPr/>
      <dgm:t>
        <a:bodyPr/>
        <a:lstStyle/>
        <a:p>
          <a:r>
            <a:rPr lang="es-MX" sz="1200" dirty="0" smtClean="0">
              <a:solidFill>
                <a:schemeClr val="tx1"/>
              </a:solidFill>
            </a:rPr>
            <a:t>Elaborar un sistema de información local sobre el acceso de las niñas y los niños a sus derechos.</a:t>
          </a:r>
          <a:endParaRPr lang="es-MX" sz="1200" dirty="0">
            <a:solidFill>
              <a:schemeClr val="tx1"/>
            </a:solidFill>
          </a:endParaRPr>
        </a:p>
      </dgm:t>
    </dgm:pt>
    <dgm:pt modelId="{5B4A083D-9D3D-4256-A3E4-D5E8F7A0CE96}" type="parTrans" cxnId="{BE8F6D94-57A1-4C1B-B2EB-CB94B8A42C5C}">
      <dgm:prSet/>
      <dgm:spPr/>
      <dgm:t>
        <a:bodyPr/>
        <a:lstStyle/>
        <a:p>
          <a:endParaRPr lang="es-MX" sz="1200">
            <a:solidFill>
              <a:schemeClr val="tx1"/>
            </a:solidFill>
          </a:endParaRPr>
        </a:p>
      </dgm:t>
    </dgm:pt>
    <dgm:pt modelId="{D5870FD2-FE8D-4467-A882-22932B8893D5}" type="sibTrans" cxnId="{BE8F6D94-57A1-4C1B-B2EB-CB94B8A42C5C}">
      <dgm:prSet/>
      <dgm:spPr/>
      <dgm:t>
        <a:bodyPr/>
        <a:lstStyle/>
        <a:p>
          <a:endParaRPr lang="es-MX" sz="1200">
            <a:solidFill>
              <a:schemeClr val="tx1"/>
            </a:solidFill>
          </a:endParaRPr>
        </a:p>
      </dgm:t>
    </dgm:pt>
    <dgm:pt modelId="{DBFF11CA-2385-45A4-A6F7-8B79816B2326}">
      <dgm:prSet custT="1"/>
      <dgm:spPr/>
      <dgm:t>
        <a:bodyPr/>
        <a:lstStyle/>
        <a:p>
          <a:r>
            <a:rPr lang="es-MX" sz="1200" dirty="0" smtClean="0">
              <a:solidFill>
                <a:schemeClr val="tx1"/>
              </a:solidFill>
            </a:rPr>
            <a:t>Sistematiza ción de los avances en educación ambiental formal y no formal en la ciudad de La Paz, BCS</a:t>
          </a:r>
          <a:endParaRPr lang="es-MX" sz="1200" dirty="0">
            <a:solidFill>
              <a:schemeClr val="tx1"/>
            </a:solidFill>
          </a:endParaRPr>
        </a:p>
      </dgm:t>
    </dgm:pt>
    <dgm:pt modelId="{A63AFB71-DCDE-44A4-B2F6-7C0F7FA004AF}" type="parTrans" cxnId="{8733E54B-594D-488F-A50F-7F7EB1E99929}">
      <dgm:prSet/>
      <dgm:spPr/>
      <dgm:t>
        <a:bodyPr/>
        <a:lstStyle/>
        <a:p>
          <a:endParaRPr lang="es-MX" sz="1200">
            <a:solidFill>
              <a:schemeClr val="tx1"/>
            </a:solidFill>
          </a:endParaRPr>
        </a:p>
      </dgm:t>
    </dgm:pt>
    <dgm:pt modelId="{B0ABCBCC-CBF4-4BAB-9E90-26AE56D4EF6E}" type="sibTrans" cxnId="{8733E54B-594D-488F-A50F-7F7EB1E99929}">
      <dgm:prSet/>
      <dgm:spPr/>
      <dgm:t>
        <a:bodyPr/>
        <a:lstStyle/>
        <a:p>
          <a:endParaRPr lang="es-MX" sz="1200">
            <a:solidFill>
              <a:schemeClr val="tx1"/>
            </a:solidFill>
          </a:endParaRPr>
        </a:p>
      </dgm:t>
    </dgm:pt>
    <dgm:pt modelId="{4C318AFE-4150-4289-A3DC-3441115F6595}">
      <dgm:prSet custT="1"/>
      <dgm:spPr/>
      <dgm:t>
        <a:bodyPr/>
        <a:lstStyle/>
        <a:p>
          <a:r>
            <a:rPr lang="es-MX" sz="1200" dirty="0" smtClean="0">
              <a:solidFill>
                <a:schemeClr val="tx1"/>
              </a:solidFill>
            </a:rPr>
            <a:t>Interiorismo social para vivienda de clima desértico: La Paz, BCS. </a:t>
          </a:r>
          <a:endParaRPr lang="es-MX" sz="1200" dirty="0">
            <a:solidFill>
              <a:schemeClr val="tx1"/>
            </a:solidFill>
          </a:endParaRPr>
        </a:p>
      </dgm:t>
    </dgm:pt>
    <dgm:pt modelId="{6740FCC7-C352-447B-848D-E7AAA8AF9439}" type="parTrans" cxnId="{F56A235D-D27B-4112-BCA5-DD68A147207A}">
      <dgm:prSet/>
      <dgm:spPr/>
      <dgm:t>
        <a:bodyPr/>
        <a:lstStyle/>
        <a:p>
          <a:endParaRPr lang="es-MX" sz="1200">
            <a:solidFill>
              <a:schemeClr val="tx1"/>
            </a:solidFill>
          </a:endParaRPr>
        </a:p>
      </dgm:t>
    </dgm:pt>
    <dgm:pt modelId="{D6EB7D7D-0A18-4790-9EFF-7A1DD2A7AFCD}" type="sibTrans" cxnId="{F56A235D-D27B-4112-BCA5-DD68A147207A}">
      <dgm:prSet/>
      <dgm:spPr/>
      <dgm:t>
        <a:bodyPr/>
        <a:lstStyle/>
        <a:p>
          <a:endParaRPr lang="es-MX" sz="1200">
            <a:solidFill>
              <a:schemeClr val="tx1"/>
            </a:solidFill>
          </a:endParaRPr>
        </a:p>
      </dgm:t>
    </dgm:pt>
    <dgm:pt modelId="{D1A69CD3-920F-4E3D-8D01-ED3DD004FFA7}">
      <dgm:prSet custT="1"/>
      <dgm:spPr/>
      <dgm:t>
        <a:bodyPr/>
        <a:lstStyle/>
        <a:p>
          <a:r>
            <a:rPr lang="es-MX" sz="1200" smtClean="0">
              <a:solidFill>
                <a:schemeClr val="tx1"/>
              </a:solidFill>
            </a:rPr>
            <a:t>Rehabilitar los arroyos como parques lineales y corredores biológicos, reforestando los bordos y zonas altas del arroyo. Además de ganar y fortalecerse el espacio público</a:t>
          </a:r>
          <a:endParaRPr lang="es-MX" sz="1200">
            <a:solidFill>
              <a:schemeClr val="tx1"/>
            </a:solidFill>
          </a:endParaRPr>
        </a:p>
      </dgm:t>
    </dgm:pt>
    <dgm:pt modelId="{DB88696B-D71F-4519-AC8D-E4913B72E9A8}" type="parTrans" cxnId="{68D9493D-E327-4838-82D6-55A00F99A86D}">
      <dgm:prSet/>
      <dgm:spPr/>
      <dgm:t>
        <a:bodyPr/>
        <a:lstStyle/>
        <a:p>
          <a:endParaRPr lang="es-MX" sz="1200">
            <a:solidFill>
              <a:schemeClr val="tx1"/>
            </a:solidFill>
          </a:endParaRPr>
        </a:p>
      </dgm:t>
    </dgm:pt>
    <dgm:pt modelId="{86914F94-5B83-495A-B0F4-29749E0CA81B}" type="sibTrans" cxnId="{68D9493D-E327-4838-82D6-55A00F99A86D}">
      <dgm:prSet/>
      <dgm:spPr/>
      <dgm:t>
        <a:bodyPr/>
        <a:lstStyle/>
        <a:p>
          <a:endParaRPr lang="es-MX" sz="1200">
            <a:solidFill>
              <a:schemeClr val="tx1"/>
            </a:solidFill>
          </a:endParaRPr>
        </a:p>
      </dgm:t>
    </dgm:pt>
    <dgm:pt modelId="{EEB37AC1-FE37-4B04-8C58-6F66283D6961}">
      <dgm:prSet custT="1"/>
      <dgm:spPr/>
      <dgm:t>
        <a:bodyPr/>
        <a:lstStyle/>
        <a:p>
          <a:r>
            <a:rPr lang="es-MX" sz="1120" dirty="0" smtClean="0">
              <a:solidFill>
                <a:schemeClr val="tx1"/>
              </a:solidFill>
            </a:rPr>
            <a:t>Realizar un análisis inicial retrospectivo de los balances y flujos de energía en el municipio de La Paz, como unidad </a:t>
          </a:r>
          <a:r>
            <a:rPr lang="es-MX" sz="1120" dirty="0" smtClean="0">
              <a:solidFill>
                <a:schemeClr val="tx1"/>
              </a:solidFill>
            </a:rPr>
            <a:t>administrativa y </a:t>
          </a:r>
          <a:r>
            <a:rPr lang="es-MX" sz="1120" dirty="0" smtClean="0">
              <a:solidFill>
                <a:schemeClr val="tx1"/>
              </a:solidFill>
            </a:rPr>
            <a:t>como institución</a:t>
          </a:r>
          <a:r>
            <a:rPr lang="es-MX" sz="1050" dirty="0" smtClean="0">
              <a:solidFill>
                <a:schemeClr val="tx1"/>
              </a:solidFill>
            </a:rPr>
            <a:t>.</a:t>
          </a:r>
          <a:endParaRPr lang="es-MX" sz="1050" dirty="0">
            <a:solidFill>
              <a:schemeClr val="tx1"/>
            </a:solidFill>
          </a:endParaRPr>
        </a:p>
      </dgm:t>
    </dgm:pt>
    <dgm:pt modelId="{D9B1529C-6BB9-40C9-AB9B-D61E2FD34693}" type="parTrans" cxnId="{EC90718C-339B-46CB-B88D-A081EC886775}">
      <dgm:prSet/>
      <dgm:spPr/>
      <dgm:t>
        <a:bodyPr/>
        <a:lstStyle/>
        <a:p>
          <a:endParaRPr lang="es-MX" sz="1200">
            <a:solidFill>
              <a:schemeClr val="tx1"/>
            </a:solidFill>
          </a:endParaRPr>
        </a:p>
      </dgm:t>
    </dgm:pt>
    <dgm:pt modelId="{8C120F1C-2FD6-47C0-A20B-F3D25E793D92}" type="sibTrans" cxnId="{EC90718C-339B-46CB-B88D-A081EC886775}">
      <dgm:prSet/>
      <dgm:spPr/>
      <dgm:t>
        <a:bodyPr/>
        <a:lstStyle/>
        <a:p>
          <a:endParaRPr lang="es-MX" sz="1200">
            <a:solidFill>
              <a:schemeClr val="tx1"/>
            </a:solidFill>
          </a:endParaRPr>
        </a:p>
      </dgm:t>
    </dgm:pt>
    <dgm:pt modelId="{8C9F0BDA-38F4-4097-9EEA-C4FD5FDA4B47}" type="pres">
      <dgm:prSet presAssocID="{11A4A6B4-8B3D-4A99-A4B8-45186A73A91D}" presName="Name0" presStyleCnt="0">
        <dgm:presLayoutVars>
          <dgm:dir/>
          <dgm:resizeHandles val="exact"/>
        </dgm:presLayoutVars>
      </dgm:prSet>
      <dgm:spPr/>
      <dgm:t>
        <a:bodyPr/>
        <a:lstStyle/>
        <a:p>
          <a:endParaRPr lang="es-ES"/>
        </a:p>
      </dgm:t>
    </dgm:pt>
    <dgm:pt modelId="{9092FD93-81F8-4DBB-9707-A59650EAD4C2}" type="pres">
      <dgm:prSet presAssocID="{A2FC8E0D-FD50-4A41-BE99-3236A7264AEC}" presName="node" presStyleLbl="node1" presStyleIdx="0" presStyleCnt="6">
        <dgm:presLayoutVars>
          <dgm:bulletEnabled val="1"/>
        </dgm:presLayoutVars>
      </dgm:prSet>
      <dgm:spPr/>
      <dgm:t>
        <a:bodyPr/>
        <a:lstStyle/>
        <a:p>
          <a:endParaRPr lang="es-MX"/>
        </a:p>
      </dgm:t>
    </dgm:pt>
    <dgm:pt modelId="{B5CB6289-D452-4895-BC00-B53666FC890B}" type="pres">
      <dgm:prSet presAssocID="{D996D1A5-357B-4FA7-9418-B864535BA734}" presName="sibTrans" presStyleCnt="0"/>
      <dgm:spPr/>
    </dgm:pt>
    <dgm:pt modelId="{CC10F86B-C849-4E0D-AE92-0C8F653B6A1E}" type="pres">
      <dgm:prSet presAssocID="{3C7331C0-058B-4194-A7AD-346592549DF8}" presName="node" presStyleLbl="node1" presStyleIdx="1" presStyleCnt="6">
        <dgm:presLayoutVars>
          <dgm:bulletEnabled val="1"/>
        </dgm:presLayoutVars>
      </dgm:prSet>
      <dgm:spPr/>
      <dgm:t>
        <a:bodyPr/>
        <a:lstStyle/>
        <a:p>
          <a:endParaRPr lang="es-ES"/>
        </a:p>
      </dgm:t>
    </dgm:pt>
    <dgm:pt modelId="{4CD307FD-3055-4EB3-B549-E5E6D7873384}" type="pres">
      <dgm:prSet presAssocID="{D5870FD2-FE8D-4467-A882-22932B8893D5}" presName="sibTrans" presStyleCnt="0"/>
      <dgm:spPr/>
    </dgm:pt>
    <dgm:pt modelId="{0FF4B2F6-795E-4C4A-9A01-D4563D8EEAB6}" type="pres">
      <dgm:prSet presAssocID="{DBFF11CA-2385-45A4-A6F7-8B79816B2326}" presName="node" presStyleLbl="node1" presStyleIdx="2" presStyleCnt="6">
        <dgm:presLayoutVars>
          <dgm:bulletEnabled val="1"/>
        </dgm:presLayoutVars>
      </dgm:prSet>
      <dgm:spPr/>
      <dgm:t>
        <a:bodyPr/>
        <a:lstStyle/>
        <a:p>
          <a:endParaRPr lang="es-ES"/>
        </a:p>
      </dgm:t>
    </dgm:pt>
    <dgm:pt modelId="{8AA4EB93-B343-4037-9F55-2C423C2036A6}" type="pres">
      <dgm:prSet presAssocID="{B0ABCBCC-CBF4-4BAB-9E90-26AE56D4EF6E}" presName="sibTrans" presStyleCnt="0"/>
      <dgm:spPr/>
    </dgm:pt>
    <dgm:pt modelId="{B8A1CC53-E5AD-4B5E-AEA6-04E41AE21330}" type="pres">
      <dgm:prSet presAssocID="{4C318AFE-4150-4289-A3DC-3441115F6595}" presName="node" presStyleLbl="node1" presStyleIdx="3" presStyleCnt="6">
        <dgm:presLayoutVars>
          <dgm:bulletEnabled val="1"/>
        </dgm:presLayoutVars>
      </dgm:prSet>
      <dgm:spPr/>
      <dgm:t>
        <a:bodyPr/>
        <a:lstStyle/>
        <a:p>
          <a:endParaRPr lang="es-ES"/>
        </a:p>
      </dgm:t>
    </dgm:pt>
    <dgm:pt modelId="{A31BD4D0-CCC4-4F46-AB74-05933663AA8B}" type="pres">
      <dgm:prSet presAssocID="{D6EB7D7D-0A18-4790-9EFF-7A1DD2A7AFCD}" presName="sibTrans" presStyleCnt="0"/>
      <dgm:spPr/>
    </dgm:pt>
    <dgm:pt modelId="{EF2758C8-E3AE-4FBC-8445-8C40BC6E6715}" type="pres">
      <dgm:prSet presAssocID="{D1A69CD3-920F-4E3D-8D01-ED3DD004FFA7}" presName="node" presStyleLbl="node1" presStyleIdx="4" presStyleCnt="6">
        <dgm:presLayoutVars>
          <dgm:bulletEnabled val="1"/>
        </dgm:presLayoutVars>
      </dgm:prSet>
      <dgm:spPr/>
      <dgm:t>
        <a:bodyPr/>
        <a:lstStyle/>
        <a:p>
          <a:endParaRPr lang="es-ES"/>
        </a:p>
      </dgm:t>
    </dgm:pt>
    <dgm:pt modelId="{D9C8A02D-AD20-44DF-AA65-3EDC6D9A4507}" type="pres">
      <dgm:prSet presAssocID="{86914F94-5B83-495A-B0F4-29749E0CA81B}" presName="sibTrans" presStyleCnt="0"/>
      <dgm:spPr/>
    </dgm:pt>
    <dgm:pt modelId="{E82049D1-444B-4D26-8133-45D908C40A12}" type="pres">
      <dgm:prSet presAssocID="{EEB37AC1-FE37-4B04-8C58-6F66283D6961}" presName="node" presStyleLbl="node1" presStyleIdx="5" presStyleCnt="6">
        <dgm:presLayoutVars>
          <dgm:bulletEnabled val="1"/>
        </dgm:presLayoutVars>
      </dgm:prSet>
      <dgm:spPr/>
      <dgm:t>
        <a:bodyPr/>
        <a:lstStyle/>
        <a:p>
          <a:endParaRPr lang="es-MX"/>
        </a:p>
      </dgm:t>
    </dgm:pt>
  </dgm:ptLst>
  <dgm:cxnLst>
    <dgm:cxn modelId="{00BED8EA-9B4A-48E4-AE7B-3627B0495CA3}" type="presOf" srcId="{D1A69CD3-920F-4E3D-8D01-ED3DD004FFA7}" destId="{EF2758C8-E3AE-4FBC-8445-8C40BC6E6715}" srcOrd="0" destOrd="0" presId="urn:microsoft.com/office/officeart/2005/8/layout/hList6"/>
    <dgm:cxn modelId="{934BD2BE-34CA-42C3-BE92-CAA0EF1075F0}" type="presOf" srcId="{A2FC8E0D-FD50-4A41-BE99-3236A7264AEC}" destId="{9092FD93-81F8-4DBB-9707-A59650EAD4C2}" srcOrd="0" destOrd="0" presId="urn:microsoft.com/office/officeart/2005/8/layout/hList6"/>
    <dgm:cxn modelId="{BE8F6D94-57A1-4C1B-B2EB-CB94B8A42C5C}" srcId="{11A4A6B4-8B3D-4A99-A4B8-45186A73A91D}" destId="{3C7331C0-058B-4194-A7AD-346592549DF8}" srcOrd="1" destOrd="0" parTransId="{5B4A083D-9D3D-4256-A3E4-D5E8F7A0CE96}" sibTransId="{D5870FD2-FE8D-4467-A882-22932B8893D5}"/>
    <dgm:cxn modelId="{937983C3-84E4-4206-827E-F873A256ED54}" type="presOf" srcId="{DBFF11CA-2385-45A4-A6F7-8B79816B2326}" destId="{0FF4B2F6-795E-4C4A-9A01-D4563D8EEAB6}" srcOrd="0" destOrd="0" presId="urn:microsoft.com/office/officeart/2005/8/layout/hList6"/>
    <dgm:cxn modelId="{BE915764-9F76-47B2-BC17-CC30E48EAE17}" srcId="{11A4A6B4-8B3D-4A99-A4B8-45186A73A91D}" destId="{A2FC8E0D-FD50-4A41-BE99-3236A7264AEC}" srcOrd="0" destOrd="0" parTransId="{6978690E-3ADA-43C1-AA87-3D1269EB41F7}" sibTransId="{D996D1A5-357B-4FA7-9418-B864535BA734}"/>
    <dgm:cxn modelId="{EC90718C-339B-46CB-B88D-A081EC886775}" srcId="{11A4A6B4-8B3D-4A99-A4B8-45186A73A91D}" destId="{EEB37AC1-FE37-4B04-8C58-6F66283D6961}" srcOrd="5" destOrd="0" parTransId="{D9B1529C-6BB9-40C9-AB9B-D61E2FD34693}" sibTransId="{8C120F1C-2FD6-47C0-A20B-F3D25E793D92}"/>
    <dgm:cxn modelId="{6507745E-3F37-4006-A0CC-F2CBF6BA5A1A}" type="presOf" srcId="{3C7331C0-058B-4194-A7AD-346592549DF8}" destId="{CC10F86B-C849-4E0D-AE92-0C8F653B6A1E}" srcOrd="0" destOrd="0" presId="urn:microsoft.com/office/officeart/2005/8/layout/hList6"/>
    <dgm:cxn modelId="{8733E54B-594D-488F-A50F-7F7EB1E99929}" srcId="{11A4A6B4-8B3D-4A99-A4B8-45186A73A91D}" destId="{DBFF11CA-2385-45A4-A6F7-8B79816B2326}" srcOrd="2" destOrd="0" parTransId="{A63AFB71-DCDE-44A4-B2F6-7C0F7FA004AF}" sibTransId="{B0ABCBCC-CBF4-4BAB-9E90-26AE56D4EF6E}"/>
    <dgm:cxn modelId="{A5F6640C-FB8C-41C7-B8EA-AA53844D87A9}" type="presOf" srcId="{EEB37AC1-FE37-4B04-8C58-6F66283D6961}" destId="{E82049D1-444B-4D26-8133-45D908C40A12}" srcOrd="0" destOrd="0" presId="urn:microsoft.com/office/officeart/2005/8/layout/hList6"/>
    <dgm:cxn modelId="{A8B3553B-1A18-4B62-AC9E-ABBF3E8C1809}" type="presOf" srcId="{4C318AFE-4150-4289-A3DC-3441115F6595}" destId="{B8A1CC53-E5AD-4B5E-AEA6-04E41AE21330}" srcOrd="0" destOrd="0" presId="urn:microsoft.com/office/officeart/2005/8/layout/hList6"/>
    <dgm:cxn modelId="{F56A235D-D27B-4112-BCA5-DD68A147207A}" srcId="{11A4A6B4-8B3D-4A99-A4B8-45186A73A91D}" destId="{4C318AFE-4150-4289-A3DC-3441115F6595}" srcOrd="3" destOrd="0" parTransId="{6740FCC7-C352-447B-848D-E7AAA8AF9439}" sibTransId="{D6EB7D7D-0A18-4790-9EFF-7A1DD2A7AFCD}"/>
    <dgm:cxn modelId="{68D9493D-E327-4838-82D6-55A00F99A86D}" srcId="{11A4A6B4-8B3D-4A99-A4B8-45186A73A91D}" destId="{D1A69CD3-920F-4E3D-8D01-ED3DD004FFA7}" srcOrd="4" destOrd="0" parTransId="{DB88696B-D71F-4519-AC8D-E4913B72E9A8}" sibTransId="{86914F94-5B83-495A-B0F4-29749E0CA81B}"/>
    <dgm:cxn modelId="{44AB0AB0-C4B4-4559-BCD0-6AF7F0335133}" type="presOf" srcId="{11A4A6B4-8B3D-4A99-A4B8-45186A73A91D}" destId="{8C9F0BDA-38F4-4097-9EEA-C4FD5FDA4B47}" srcOrd="0" destOrd="0" presId="urn:microsoft.com/office/officeart/2005/8/layout/hList6"/>
    <dgm:cxn modelId="{6AA4A483-9ACF-4D28-898F-EA47930B650A}" type="presParOf" srcId="{8C9F0BDA-38F4-4097-9EEA-C4FD5FDA4B47}" destId="{9092FD93-81F8-4DBB-9707-A59650EAD4C2}" srcOrd="0" destOrd="0" presId="urn:microsoft.com/office/officeart/2005/8/layout/hList6"/>
    <dgm:cxn modelId="{30764385-CDDB-43A1-9489-4247BA02780A}" type="presParOf" srcId="{8C9F0BDA-38F4-4097-9EEA-C4FD5FDA4B47}" destId="{B5CB6289-D452-4895-BC00-B53666FC890B}" srcOrd="1" destOrd="0" presId="urn:microsoft.com/office/officeart/2005/8/layout/hList6"/>
    <dgm:cxn modelId="{762ABF76-6490-4F89-87BD-C19645F85971}" type="presParOf" srcId="{8C9F0BDA-38F4-4097-9EEA-C4FD5FDA4B47}" destId="{CC10F86B-C849-4E0D-AE92-0C8F653B6A1E}" srcOrd="2" destOrd="0" presId="urn:microsoft.com/office/officeart/2005/8/layout/hList6"/>
    <dgm:cxn modelId="{088F7EF5-4B29-4DE3-B53E-B75D550379E1}" type="presParOf" srcId="{8C9F0BDA-38F4-4097-9EEA-C4FD5FDA4B47}" destId="{4CD307FD-3055-4EB3-B549-E5E6D7873384}" srcOrd="3" destOrd="0" presId="urn:microsoft.com/office/officeart/2005/8/layout/hList6"/>
    <dgm:cxn modelId="{77E33ED8-4D48-4DF6-BFC5-85AD7B0E2AC0}" type="presParOf" srcId="{8C9F0BDA-38F4-4097-9EEA-C4FD5FDA4B47}" destId="{0FF4B2F6-795E-4C4A-9A01-D4563D8EEAB6}" srcOrd="4" destOrd="0" presId="urn:microsoft.com/office/officeart/2005/8/layout/hList6"/>
    <dgm:cxn modelId="{B4E5B7F9-7179-48EA-B2F2-F980B8820B04}" type="presParOf" srcId="{8C9F0BDA-38F4-4097-9EEA-C4FD5FDA4B47}" destId="{8AA4EB93-B343-4037-9F55-2C423C2036A6}" srcOrd="5" destOrd="0" presId="urn:microsoft.com/office/officeart/2005/8/layout/hList6"/>
    <dgm:cxn modelId="{ED5EAC07-73AA-4F8F-BE63-F520C887C98E}" type="presParOf" srcId="{8C9F0BDA-38F4-4097-9EEA-C4FD5FDA4B47}" destId="{B8A1CC53-E5AD-4B5E-AEA6-04E41AE21330}" srcOrd="6" destOrd="0" presId="urn:microsoft.com/office/officeart/2005/8/layout/hList6"/>
    <dgm:cxn modelId="{30E9E57E-EFE7-4A13-A99A-E23578F0065B}" type="presParOf" srcId="{8C9F0BDA-38F4-4097-9EEA-C4FD5FDA4B47}" destId="{A31BD4D0-CCC4-4F46-AB74-05933663AA8B}" srcOrd="7" destOrd="0" presId="urn:microsoft.com/office/officeart/2005/8/layout/hList6"/>
    <dgm:cxn modelId="{E2026D33-012C-4AC1-B3A0-AC8B5362FA7C}" type="presParOf" srcId="{8C9F0BDA-38F4-4097-9EEA-C4FD5FDA4B47}" destId="{EF2758C8-E3AE-4FBC-8445-8C40BC6E6715}" srcOrd="8" destOrd="0" presId="urn:microsoft.com/office/officeart/2005/8/layout/hList6"/>
    <dgm:cxn modelId="{CBD2C4DF-7D72-429F-BFAD-3AE4813D210C}" type="presParOf" srcId="{8C9F0BDA-38F4-4097-9EEA-C4FD5FDA4B47}" destId="{D9C8A02D-AD20-44DF-AA65-3EDC6D9A4507}" srcOrd="9" destOrd="0" presId="urn:microsoft.com/office/officeart/2005/8/layout/hList6"/>
    <dgm:cxn modelId="{AEB8EA5D-B460-4D01-B12E-BAECE788732F}" type="presParOf" srcId="{8C9F0BDA-38F4-4097-9EEA-C4FD5FDA4B47}" destId="{E82049D1-444B-4D26-8133-45D908C40A12}" srcOrd="1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CCFB3-097D-49D9-B665-B3EABAEE64CB}" type="doc">
      <dgm:prSet loTypeId="urn:microsoft.com/office/officeart/2009/3/layout/PlusandMinus" loCatId="relationship" qsTypeId="urn:microsoft.com/office/officeart/2005/8/quickstyle/simple1" qsCatId="simple" csTypeId="urn:microsoft.com/office/officeart/2005/8/colors/accent2_4" csCatId="accent2" phldr="1"/>
      <dgm:spPr/>
      <dgm:t>
        <a:bodyPr/>
        <a:lstStyle/>
        <a:p>
          <a:endParaRPr lang="es-MX"/>
        </a:p>
      </dgm:t>
    </dgm:pt>
    <dgm:pt modelId="{6FB4A885-783A-47A8-A336-4E411D1AFC27}">
      <dgm:prSet phldrT="[Texto]" custT="1"/>
      <dgm:spPr/>
      <dgm:t>
        <a:bodyPr/>
        <a:lstStyle/>
        <a:p>
          <a:r>
            <a:rPr lang="es-MX" sz="1400" b="1" i="1" dirty="0" smtClean="0">
              <a:effectLst/>
            </a:rPr>
            <a:t>1. </a:t>
          </a:r>
          <a:r>
            <a:rPr lang="es-MX" sz="1400" i="1" dirty="0" smtClean="0">
              <a:effectLst/>
            </a:rPr>
            <a:t>Gobierno que no robe y nos informe lo que hace (Honesto y Transparente)</a:t>
          </a:r>
        </a:p>
        <a:p>
          <a:r>
            <a:rPr lang="es-MX" sz="1400" b="1" i="1" dirty="0" smtClean="0">
              <a:effectLst/>
            </a:rPr>
            <a:t>2. </a:t>
          </a:r>
          <a:r>
            <a:rPr lang="es-MX" sz="1400" i="1" dirty="0" smtClean="0">
              <a:effectLst/>
            </a:rPr>
            <a:t>Oportunidades de trabajo</a:t>
          </a:r>
        </a:p>
        <a:p>
          <a:r>
            <a:rPr lang="es-MX" sz="1400" b="1" i="1" dirty="0" smtClean="0">
              <a:effectLst/>
            </a:rPr>
            <a:t>3. </a:t>
          </a:r>
          <a:r>
            <a:rPr lang="es-MX" sz="1400" i="1" dirty="0" smtClean="0">
              <a:effectLst/>
            </a:rPr>
            <a:t>Agua suficiente para las necesidades en los hogares</a:t>
          </a:r>
        </a:p>
        <a:p>
          <a:r>
            <a:rPr lang="es-MX" sz="1400" b="1" i="1" dirty="0" smtClean="0">
              <a:effectLst/>
            </a:rPr>
            <a:t>4. </a:t>
          </a:r>
          <a:r>
            <a:rPr lang="es-MX" sz="1400" i="1" dirty="0" smtClean="0">
              <a:effectLst/>
            </a:rPr>
            <a:t>Mejor servicio Público de transporte</a:t>
          </a:r>
        </a:p>
        <a:p>
          <a:r>
            <a:rPr lang="es-MX" sz="1400" b="1" i="1" dirty="0" smtClean="0">
              <a:effectLst/>
            </a:rPr>
            <a:t>5. </a:t>
          </a:r>
          <a:r>
            <a:rPr lang="es-MX" sz="1400" i="1" dirty="0" smtClean="0">
              <a:effectLst/>
            </a:rPr>
            <a:t>Menos baches y mejores banquetas</a:t>
          </a:r>
          <a:endParaRPr lang="es-MX" sz="1400" i="1" dirty="0"/>
        </a:p>
      </dgm:t>
    </dgm:pt>
    <dgm:pt modelId="{43F6FBDC-7F91-4B65-9E54-E190B6E4CF5B}" type="parTrans" cxnId="{4F333C6B-7E69-4C9D-B670-26C86005F087}">
      <dgm:prSet/>
      <dgm:spPr/>
      <dgm:t>
        <a:bodyPr/>
        <a:lstStyle/>
        <a:p>
          <a:endParaRPr lang="es-MX"/>
        </a:p>
      </dgm:t>
    </dgm:pt>
    <dgm:pt modelId="{18762F2D-1F1A-4EA5-9571-F1345E4EE6C2}" type="sibTrans" cxnId="{4F333C6B-7E69-4C9D-B670-26C86005F087}">
      <dgm:prSet/>
      <dgm:spPr/>
      <dgm:t>
        <a:bodyPr/>
        <a:lstStyle/>
        <a:p>
          <a:endParaRPr lang="es-MX"/>
        </a:p>
      </dgm:t>
    </dgm:pt>
    <dgm:pt modelId="{318476DA-B2F4-4770-805F-9DF81920D0D3}">
      <dgm:prSet phldrT="[Texto]" custT="1"/>
      <dgm:spPr/>
      <dgm:t>
        <a:bodyPr/>
        <a:lstStyle/>
        <a:p>
          <a:r>
            <a:rPr lang="es-MX" sz="1600" b="1" i="1" dirty="0" smtClean="0">
              <a:effectLst/>
            </a:rPr>
            <a:t>1. </a:t>
          </a:r>
          <a:r>
            <a:rPr lang="es-MX" sz="1600" i="1" dirty="0" smtClean="0">
              <a:effectLst/>
            </a:rPr>
            <a:t>Bomberos y protección civil mas equipados y capaces</a:t>
          </a:r>
        </a:p>
        <a:p>
          <a:endParaRPr lang="es-MX" sz="1600" i="1" dirty="0" smtClean="0">
            <a:effectLst/>
          </a:endParaRPr>
        </a:p>
        <a:p>
          <a:r>
            <a:rPr lang="es-MX" sz="1600" b="1" i="1" dirty="0" smtClean="0">
              <a:effectLst/>
            </a:rPr>
            <a:t>2.</a:t>
          </a:r>
          <a:r>
            <a:rPr lang="es-MX" sz="1600" i="1" dirty="0" smtClean="0">
              <a:effectLst/>
            </a:rPr>
            <a:t>Atención a zonas que se inundan</a:t>
          </a:r>
        </a:p>
        <a:p>
          <a:endParaRPr lang="es-MX" sz="1100" i="1" dirty="0" smtClean="0">
            <a:effectLst/>
          </a:endParaRPr>
        </a:p>
        <a:p>
          <a:r>
            <a:rPr lang="es-MX" sz="1600" b="1" i="1" dirty="0" smtClean="0">
              <a:effectLst/>
            </a:rPr>
            <a:t>3. </a:t>
          </a:r>
          <a:r>
            <a:rPr lang="es-MX" sz="1600" b="0" i="1" dirty="0" smtClean="0">
              <a:effectLst/>
            </a:rPr>
            <a:t>Puentes para cruzar arroyos cuando llueve</a:t>
          </a:r>
          <a:endParaRPr lang="es-MX" sz="1600" b="0" i="1" dirty="0"/>
        </a:p>
      </dgm:t>
    </dgm:pt>
    <dgm:pt modelId="{3D1E802C-4500-4399-92DB-300364F4DFE4}" type="parTrans" cxnId="{E5DE819B-A1C2-4C26-BA73-C54F07693AD5}">
      <dgm:prSet/>
      <dgm:spPr/>
      <dgm:t>
        <a:bodyPr/>
        <a:lstStyle/>
        <a:p>
          <a:endParaRPr lang="es-MX"/>
        </a:p>
      </dgm:t>
    </dgm:pt>
    <dgm:pt modelId="{10126496-930D-492E-8B43-182CB85E9137}" type="sibTrans" cxnId="{E5DE819B-A1C2-4C26-BA73-C54F07693AD5}">
      <dgm:prSet/>
      <dgm:spPr/>
      <dgm:t>
        <a:bodyPr/>
        <a:lstStyle/>
        <a:p>
          <a:endParaRPr lang="es-MX"/>
        </a:p>
      </dgm:t>
    </dgm:pt>
    <dgm:pt modelId="{1A0EBB70-75F3-4B8A-BD76-3E5BDA7DFB4F}" type="pres">
      <dgm:prSet presAssocID="{EC1CCFB3-097D-49D9-B665-B3EABAEE64CB}" presName="Name0" presStyleCnt="0">
        <dgm:presLayoutVars>
          <dgm:chMax val="2"/>
          <dgm:chPref val="2"/>
          <dgm:dir/>
          <dgm:animOne/>
          <dgm:resizeHandles val="exact"/>
        </dgm:presLayoutVars>
      </dgm:prSet>
      <dgm:spPr/>
      <dgm:t>
        <a:bodyPr/>
        <a:lstStyle/>
        <a:p>
          <a:endParaRPr lang="es-MX"/>
        </a:p>
      </dgm:t>
    </dgm:pt>
    <dgm:pt modelId="{A0259DD9-8163-4DA0-811C-DC5695D9915F}" type="pres">
      <dgm:prSet presAssocID="{EC1CCFB3-097D-49D9-B665-B3EABAEE64CB}" presName="Background" presStyleLbl="bgImgPlace1" presStyleIdx="0" presStyleCnt="1"/>
      <dgm:spPr/>
      <dgm:t>
        <a:bodyPr/>
        <a:lstStyle/>
        <a:p>
          <a:endParaRPr lang="es-MX"/>
        </a:p>
      </dgm:t>
    </dgm:pt>
    <dgm:pt modelId="{CA030228-4FCB-45BB-88C7-9FC2D67E3C61}" type="pres">
      <dgm:prSet presAssocID="{EC1CCFB3-097D-49D9-B665-B3EABAEE64CB}" presName="ParentText1" presStyleLbl="revTx" presStyleIdx="0" presStyleCnt="2">
        <dgm:presLayoutVars>
          <dgm:chMax val="0"/>
          <dgm:chPref val="0"/>
          <dgm:bulletEnabled val="1"/>
        </dgm:presLayoutVars>
      </dgm:prSet>
      <dgm:spPr/>
      <dgm:t>
        <a:bodyPr/>
        <a:lstStyle/>
        <a:p>
          <a:endParaRPr lang="es-MX"/>
        </a:p>
      </dgm:t>
    </dgm:pt>
    <dgm:pt modelId="{017D21A9-91EC-4B0B-8F81-A357768EB885}" type="pres">
      <dgm:prSet presAssocID="{EC1CCFB3-097D-49D9-B665-B3EABAEE64CB}" presName="ParentText2" presStyleLbl="revTx" presStyleIdx="1" presStyleCnt="2">
        <dgm:presLayoutVars>
          <dgm:chMax val="0"/>
          <dgm:chPref val="0"/>
          <dgm:bulletEnabled val="1"/>
        </dgm:presLayoutVars>
      </dgm:prSet>
      <dgm:spPr/>
      <dgm:t>
        <a:bodyPr/>
        <a:lstStyle/>
        <a:p>
          <a:endParaRPr lang="es-MX"/>
        </a:p>
      </dgm:t>
    </dgm:pt>
    <dgm:pt modelId="{7454392E-C59E-464D-A45A-6FEECDA47E3C}" type="pres">
      <dgm:prSet presAssocID="{EC1CCFB3-097D-49D9-B665-B3EABAEE64CB}" presName="Plus" presStyleLbl="alignNode1" presStyleIdx="0" presStyleCnt="2"/>
      <dgm:spPr>
        <a:solidFill>
          <a:srgbClr val="00B050"/>
        </a:solidFill>
        <a:ln>
          <a:noFill/>
        </a:ln>
      </dgm:spPr>
      <dgm:t>
        <a:bodyPr/>
        <a:lstStyle/>
        <a:p>
          <a:endParaRPr lang="es-MX"/>
        </a:p>
      </dgm:t>
    </dgm:pt>
    <dgm:pt modelId="{2958ACEB-C58D-454D-820A-B9B06CFADDA1}" type="pres">
      <dgm:prSet presAssocID="{EC1CCFB3-097D-49D9-B665-B3EABAEE64CB}" presName="Minus" presStyleLbl="alignNode1" presStyleIdx="1" presStyleCnt="2"/>
      <dgm:spPr>
        <a:solidFill>
          <a:srgbClr val="FF0000"/>
        </a:solidFill>
        <a:ln>
          <a:noFill/>
        </a:ln>
      </dgm:spPr>
      <dgm:t>
        <a:bodyPr/>
        <a:lstStyle/>
        <a:p>
          <a:endParaRPr lang="es-MX"/>
        </a:p>
      </dgm:t>
    </dgm:pt>
    <dgm:pt modelId="{85EEB7A3-78FE-469E-9EB6-D2B50E58701B}" type="pres">
      <dgm:prSet presAssocID="{EC1CCFB3-097D-49D9-B665-B3EABAEE64CB}" presName="Divider" presStyleLbl="parChTrans1D1" presStyleIdx="0" presStyleCnt="1"/>
      <dgm:spPr/>
      <dgm:t>
        <a:bodyPr/>
        <a:lstStyle/>
        <a:p>
          <a:endParaRPr lang="es-MX"/>
        </a:p>
      </dgm:t>
    </dgm:pt>
  </dgm:ptLst>
  <dgm:cxnLst>
    <dgm:cxn modelId="{E5DE819B-A1C2-4C26-BA73-C54F07693AD5}" srcId="{EC1CCFB3-097D-49D9-B665-B3EABAEE64CB}" destId="{318476DA-B2F4-4770-805F-9DF81920D0D3}" srcOrd="1" destOrd="0" parTransId="{3D1E802C-4500-4399-92DB-300364F4DFE4}" sibTransId="{10126496-930D-492E-8B43-182CB85E9137}"/>
    <dgm:cxn modelId="{74D33960-3E4B-4E0A-A4C6-F2BD840D3CEA}" type="presOf" srcId="{318476DA-B2F4-4770-805F-9DF81920D0D3}" destId="{017D21A9-91EC-4B0B-8F81-A357768EB885}" srcOrd="0" destOrd="0" presId="urn:microsoft.com/office/officeart/2009/3/layout/PlusandMinus"/>
    <dgm:cxn modelId="{17C0AD87-2906-47EE-97AD-56BE93B10645}" type="presOf" srcId="{EC1CCFB3-097D-49D9-B665-B3EABAEE64CB}" destId="{1A0EBB70-75F3-4B8A-BD76-3E5BDA7DFB4F}" srcOrd="0" destOrd="0" presId="urn:microsoft.com/office/officeart/2009/3/layout/PlusandMinus"/>
    <dgm:cxn modelId="{4F333C6B-7E69-4C9D-B670-26C86005F087}" srcId="{EC1CCFB3-097D-49D9-B665-B3EABAEE64CB}" destId="{6FB4A885-783A-47A8-A336-4E411D1AFC27}" srcOrd="0" destOrd="0" parTransId="{43F6FBDC-7F91-4B65-9E54-E190B6E4CF5B}" sibTransId="{18762F2D-1F1A-4EA5-9571-F1345E4EE6C2}"/>
    <dgm:cxn modelId="{DFBD8958-296D-4435-B9FA-EAFCE799FF54}" type="presOf" srcId="{6FB4A885-783A-47A8-A336-4E411D1AFC27}" destId="{CA030228-4FCB-45BB-88C7-9FC2D67E3C61}" srcOrd="0" destOrd="0" presId="urn:microsoft.com/office/officeart/2009/3/layout/PlusandMinus"/>
    <dgm:cxn modelId="{2E17E048-B6DA-4CC4-8CA9-19CD009BAC0A}" type="presParOf" srcId="{1A0EBB70-75F3-4B8A-BD76-3E5BDA7DFB4F}" destId="{A0259DD9-8163-4DA0-811C-DC5695D9915F}" srcOrd="0" destOrd="0" presId="urn:microsoft.com/office/officeart/2009/3/layout/PlusandMinus"/>
    <dgm:cxn modelId="{97ED356C-38E0-4D91-87BC-5F0A12368AF7}" type="presParOf" srcId="{1A0EBB70-75F3-4B8A-BD76-3E5BDA7DFB4F}" destId="{CA030228-4FCB-45BB-88C7-9FC2D67E3C61}" srcOrd="1" destOrd="0" presId="urn:microsoft.com/office/officeart/2009/3/layout/PlusandMinus"/>
    <dgm:cxn modelId="{AD1393A6-7D1F-40F9-81C3-75B7507D01BA}" type="presParOf" srcId="{1A0EBB70-75F3-4B8A-BD76-3E5BDA7DFB4F}" destId="{017D21A9-91EC-4B0B-8F81-A357768EB885}" srcOrd="2" destOrd="0" presId="urn:microsoft.com/office/officeart/2009/3/layout/PlusandMinus"/>
    <dgm:cxn modelId="{90FAAC26-C37E-4B9C-B000-3BC439EA0CCC}" type="presParOf" srcId="{1A0EBB70-75F3-4B8A-BD76-3E5BDA7DFB4F}" destId="{7454392E-C59E-464D-A45A-6FEECDA47E3C}" srcOrd="3" destOrd="0" presId="urn:microsoft.com/office/officeart/2009/3/layout/PlusandMinus"/>
    <dgm:cxn modelId="{F1CCEFAE-16DC-4F30-8767-3F9B6AD41E6B}" type="presParOf" srcId="{1A0EBB70-75F3-4B8A-BD76-3E5BDA7DFB4F}" destId="{2958ACEB-C58D-454D-820A-B9B06CFADDA1}" srcOrd="4" destOrd="0" presId="urn:microsoft.com/office/officeart/2009/3/layout/PlusandMinus"/>
    <dgm:cxn modelId="{22EE2F32-7247-4C8C-A025-DDE9328C3D16}" type="presParOf" srcId="{1A0EBB70-75F3-4B8A-BD76-3E5BDA7DFB4F}" destId="{85EEB7A3-78FE-469E-9EB6-D2B50E58701B}"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6D980F-F2C4-45A8-AF53-EBD15D533BD7}"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MX"/>
        </a:p>
      </dgm:t>
    </dgm:pt>
    <dgm:pt modelId="{61CF2E40-8744-4391-8BD4-28E40F776B31}">
      <dgm:prSet phldrT="[Texto]" custT="1"/>
      <dgm:spPr/>
      <dgm:t>
        <a:bodyPr/>
        <a:lstStyle/>
        <a:p>
          <a:r>
            <a:rPr lang="es-MX" sz="1050" b="1" i="1" dirty="0" smtClean="0"/>
            <a:t>Agua, </a:t>
          </a:r>
        </a:p>
        <a:p>
          <a:r>
            <a:rPr lang="es-MX" sz="1050" b="1" i="1" dirty="0" smtClean="0"/>
            <a:t>Alumbrado público,</a:t>
          </a:r>
        </a:p>
        <a:p>
          <a:r>
            <a:rPr lang="es-MX" sz="1050" b="1" i="1" dirty="0" smtClean="0"/>
            <a:t> recolección de basura</a:t>
          </a:r>
          <a:endParaRPr lang="es-MX" sz="1050" b="1" i="1" dirty="0"/>
        </a:p>
      </dgm:t>
    </dgm:pt>
    <dgm:pt modelId="{0CEA24F1-6268-4BC1-9F80-E791A74A9F2F}" type="parTrans" cxnId="{05403F91-5A12-4FD6-8467-257D8ED544F7}">
      <dgm:prSet/>
      <dgm:spPr/>
      <dgm:t>
        <a:bodyPr/>
        <a:lstStyle/>
        <a:p>
          <a:endParaRPr lang="es-MX" sz="2000" b="1" i="1"/>
        </a:p>
      </dgm:t>
    </dgm:pt>
    <dgm:pt modelId="{92BF8708-AB63-4E5C-83E1-615191431540}" type="sibTrans" cxnId="{05403F91-5A12-4FD6-8467-257D8ED544F7}">
      <dgm:prSet/>
      <dgm:spPr/>
      <dgm:t>
        <a:bodyPr/>
        <a:lstStyle/>
        <a:p>
          <a:endParaRPr lang="es-MX" sz="2000" b="1" i="1"/>
        </a:p>
      </dgm:t>
    </dgm:pt>
    <dgm:pt modelId="{772AACBB-447C-4263-9E3E-14389EFDB517}">
      <dgm:prSet phldrT="[Texto]" custT="1"/>
      <dgm:spPr/>
      <dgm:t>
        <a:bodyPr/>
        <a:lstStyle/>
        <a:p>
          <a:r>
            <a:rPr lang="es-MX" sz="1600" b="1" i="1" dirty="0" smtClean="0"/>
            <a:t>Espacio público abandonado, inutilizado</a:t>
          </a:r>
          <a:endParaRPr lang="es-MX" sz="1600" b="1" i="1" dirty="0"/>
        </a:p>
      </dgm:t>
    </dgm:pt>
    <dgm:pt modelId="{30415A94-C164-4EE5-A2F5-81EFDEF31217}" type="parTrans" cxnId="{39C984ED-753F-4F73-9F46-4C2478EDCAE0}">
      <dgm:prSet/>
      <dgm:spPr/>
      <dgm:t>
        <a:bodyPr/>
        <a:lstStyle/>
        <a:p>
          <a:endParaRPr lang="es-MX" sz="2000" b="1" i="1"/>
        </a:p>
      </dgm:t>
    </dgm:pt>
    <dgm:pt modelId="{AD2C82E3-BE9A-42BE-8E0B-EE9F4B4B5E9E}" type="sibTrans" cxnId="{39C984ED-753F-4F73-9F46-4C2478EDCAE0}">
      <dgm:prSet/>
      <dgm:spPr/>
      <dgm:t>
        <a:bodyPr/>
        <a:lstStyle/>
        <a:p>
          <a:endParaRPr lang="es-MX" sz="2000" b="1" i="1"/>
        </a:p>
      </dgm:t>
    </dgm:pt>
    <dgm:pt modelId="{9FC705AD-DB48-4A2D-B873-764AF75DA773}">
      <dgm:prSet phldrT="[Texto]" custT="1"/>
      <dgm:spPr/>
      <dgm:t>
        <a:bodyPr/>
        <a:lstStyle/>
        <a:p>
          <a:pPr algn="ctr"/>
          <a:r>
            <a:rPr lang="es-MX" sz="1100" b="1" i="1" dirty="0" smtClean="0"/>
            <a:t>Falta de Alumbrado Público</a:t>
          </a:r>
          <a:endParaRPr lang="es-MX" sz="1100" b="1" i="1" dirty="0"/>
        </a:p>
      </dgm:t>
    </dgm:pt>
    <dgm:pt modelId="{9BBFACEC-E3BE-4BEC-BC55-73DDE26ECF65}" type="parTrans" cxnId="{C78B9C62-3A09-47E8-86EA-DC15679A1358}">
      <dgm:prSet/>
      <dgm:spPr/>
      <dgm:t>
        <a:bodyPr/>
        <a:lstStyle/>
        <a:p>
          <a:endParaRPr lang="es-MX" sz="2000" b="1" i="1"/>
        </a:p>
      </dgm:t>
    </dgm:pt>
    <dgm:pt modelId="{53392270-4BFC-441F-89BB-A7B5F45FFBCB}" type="sibTrans" cxnId="{C78B9C62-3A09-47E8-86EA-DC15679A1358}">
      <dgm:prSet/>
      <dgm:spPr/>
      <dgm:t>
        <a:bodyPr/>
        <a:lstStyle/>
        <a:p>
          <a:endParaRPr lang="es-MX" sz="2000" b="1" i="1"/>
        </a:p>
      </dgm:t>
    </dgm:pt>
    <dgm:pt modelId="{6AFDDE75-4AC6-41F6-94EB-DC6591598F21}">
      <dgm:prSet phldrT="[Texto]" custT="1"/>
      <dgm:spPr/>
      <dgm:t>
        <a:bodyPr/>
        <a:lstStyle/>
        <a:p>
          <a:pPr algn="ctr"/>
          <a:r>
            <a:rPr lang="es-MX" sz="1100" b="1" i="1" dirty="0" smtClean="0"/>
            <a:t>Delincuencia apoderada del espacio publico</a:t>
          </a:r>
          <a:endParaRPr lang="es-MX" sz="1100" b="1" i="1" dirty="0"/>
        </a:p>
      </dgm:t>
    </dgm:pt>
    <dgm:pt modelId="{5A80C148-EA4A-450E-A8FB-E36F6BCE2273}" type="parTrans" cxnId="{E5E456C0-CC88-47FC-8614-7FCCAB6F039C}">
      <dgm:prSet/>
      <dgm:spPr/>
      <dgm:t>
        <a:bodyPr/>
        <a:lstStyle/>
        <a:p>
          <a:endParaRPr lang="es-MX" sz="2000" b="1" i="1"/>
        </a:p>
      </dgm:t>
    </dgm:pt>
    <dgm:pt modelId="{098CE46D-1760-4CF8-B8CF-2E5B3740CCAA}" type="sibTrans" cxnId="{E5E456C0-CC88-47FC-8614-7FCCAB6F039C}">
      <dgm:prSet/>
      <dgm:spPr/>
      <dgm:t>
        <a:bodyPr/>
        <a:lstStyle/>
        <a:p>
          <a:endParaRPr lang="es-MX" sz="2000" b="1" i="1"/>
        </a:p>
      </dgm:t>
    </dgm:pt>
    <dgm:pt modelId="{17761053-D7A0-41AA-A2BD-7F6DCE2387B5}">
      <dgm:prSet phldrT="[Texto]" custT="1"/>
      <dgm:spPr/>
      <dgm:t>
        <a:bodyPr/>
        <a:lstStyle/>
        <a:p>
          <a:r>
            <a:rPr lang="es-MX" sz="1600" b="1" i="1" dirty="0" smtClean="0"/>
            <a:t>Inseguridad</a:t>
          </a:r>
          <a:endParaRPr lang="es-MX" sz="1600" b="1" i="1" dirty="0"/>
        </a:p>
      </dgm:t>
    </dgm:pt>
    <dgm:pt modelId="{431241C2-00D5-4CEB-8BC0-5EEA931F992E}" type="sibTrans" cxnId="{C3D4F0AF-0CB6-4CBA-A97D-8EDCEBA0F616}">
      <dgm:prSet/>
      <dgm:spPr/>
      <dgm:t>
        <a:bodyPr/>
        <a:lstStyle/>
        <a:p>
          <a:endParaRPr lang="es-MX" sz="2000" b="1" i="1"/>
        </a:p>
      </dgm:t>
    </dgm:pt>
    <dgm:pt modelId="{1F53E55E-0E25-4B8A-A34F-5688F0FCD9C8}" type="parTrans" cxnId="{C3D4F0AF-0CB6-4CBA-A97D-8EDCEBA0F616}">
      <dgm:prSet/>
      <dgm:spPr/>
      <dgm:t>
        <a:bodyPr/>
        <a:lstStyle/>
        <a:p>
          <a:endParaRPr lang="es-MX" sz="2000" b="1" i="1"/>
        </a:p>
      </dgm:t>
    </dgm:pt>
    <dgm:pt modelId="{26734DAF-117F-4FD6-9E16-D970EB48ED8B}">
      <dgm:prSet phldrT="[Texto]" custT="1"/>
      <dgm:spPr/>
      <dgm:t>
        <a:bodyPr/>
        <a:lstStyle/>
        <a:p>
          <a:r>
            <a:rPr lang="es-MX" sz="1200" b="1" i="0" dirty="0" smtClean="0"/>
            <a:t>Necesidad de servicios públicos eficientes</a:t>
          </a:r>
          <a:endParaRPr lang="es-MX" sz="1200" b="1" i="0" dirty="0"/>
        </a:p>
      </dgm:t>
    </dgm:pt>
    <dgm:pt modelId="{BCAC4947-07C3-44A6-8FC7-1910260E7755}" type="parTrans" cxnId="{AC5042AF-81E9-4695-BA74-63EA317F8323}">
      <dgm:prSet/>
      <dgm:spPr/>
      <dgm:t>
        <a:bodyPr/>
        <a:lstStyle/>
        <a:p>
          <a:endParaRPr lang="es-MX"/>
        </a:p>
      </dgm:t>
    </dgm:pt>
    <dgm:pt modelId="{C5A2242C-E80C-4756-B62D-EABF24374D11}" type="sibTrans" cxnId="{AC5042AF-81E9-4695-BA74-63EA317F8323}">
      <dgm:prSet/>
      <dgm:spPr/>
      <dgm:t>
        <a:bodyPr/>
        <a:lstStyle/>
        <a:p>
          <a:endParaRPr lang="es-MX"/>
        </a:p>
      </dgm:t>
    </dgm:pt>
    <dgm:pt modelId="{E514B294-7AC4-4991-B587-C143334F97FE}" type="pres">
      <dgm:prSet presAssocID="{FB6D980F-F2C4-45A8-AF53-EBD15D533BD7}" presName="Name0" presStyleCnt="0">
        <dgm:presLayoutVars>
          <dgm:dir/>
          <dgm:animOne val="branch"/>
          <dgm:animLvl val="lvl"/>
        </dgm:presLayoutVars>
      </dgm:prSet>
      <dgm:spPr/>
      <dgm:t>
        <a:bodyPr/>
        <a:lstStyle/>
        <a:p>
          <a:endParaRPr lang="es-MX"/>
        </a:p>
      </dgm:t>
    </dgm:pt>
    <dgm:pt modelId="{16B0D062-58C6-456C-A6CB-0BCEE56ED17C}" type="pres">
      <dgm:prSet presAssocID="{61CF2E40-8744-4391-8BD4-28E40F776B31}" presName="chaos" presStyleCnt="0"/>
      <dgm:spPr/>
    </dgm:pt>
    <dgm:pt modelId="{55AA3ECA-76A9-4C03-A172-39379935A397}" type="pres">
      <dgm:prSet presAssocID="{61CF2E40-8744-4391-8BD4-28E40F776B31}" presName="parTx1" presStyleLbl="revTx" presStyleIdx="0" presStyleCnt="4"/>
      <dgm:spPr/>
      <dgm:t>
        <a:bodyPr/>
        <a:lstStyle/>
        <a:p>
          <a:endParaRPr lang="es-MX"/>
        </a:p>
      </dgm:t>
    </dgm:pt>
    <dgm:pt modelId="{D64FEF17-2DE8-4A0D-857F-961764BB50E2}" type="pres">
      <dgm:prSet presAssocID="{61CF2E40-8744-4391-8BD4-28E40F776B31}" presName="desTx1" presStyleLbl="revTx" presStyleIdx="1" presStyleCnt="4" custScaleY="51008" custLinFactNeighborX="6608" custLinFactNeighborY="-28214">
        <dgm:presLayoutVars>
          <dgm:bulletEnabled val="1"/>
        </dgm:presLayoutVars>
      </dgm:prSet>
      <dgm:spPr/>
      <dgm:t>
        <a:bodyPr/>
        <a:lstStyle/>
        <a:p>
          <a:endParaRPr lang="es-MX"/>
        </a:p>
      </dgm:t>
    </dgm:pt>
    <dgm:pt modelId="{4C24DF1B-9134-4BC3-836E-A9DCAB514FF7}" type="pres">
      <dgm:prSet presAssocID="{61CF2E40-8744-4391-8BD4-28E40F776B31}" presName="c1" presStyleLbl="node1" presStyleIdx="0" presStyleCnt="19"/>
      <dgm:spPr/>
    </dgm:pt>
    <dgm:pt modelId="{6BEC0A6D-9A72-4648-BCE4-9A5D08502E6A}" type="pres">
      <dgm:prSet presAssocID="{61CF2E40-8744-4391-8BD4-28E40F776B31}" presName="c2" presStyleLbl="node1" presStyleIdx="1" presStyleCnt="19"/>
      <dgm:spPr/>
    </dgm:pt>
    <dgm:pt modelId="{5BCDCE28-C4F3-4A71-A2F9-17CC0F42B26C}" type="pres">
      <dgm:prSet presAssocID="{61CF2E40-8744-4391-8BD4-28E40F776B31}" presName="c3" presStyleLbl="node1" presStyleIdx="2" presStyleCnt="19"/>
      <dgm:spPr/>
    </dgm:pt>
    <dgm:pt modelId="{3570717B-89E0-4C6E-B5AD-83E1DBE2FE6C}" type="pres">
      <dgm:prSet presAssocID="{61CF2E40-8744-4391-8BD4-28E40F776B31}" presName="c4" presStyleLbl="node1" presStyleIdx="3" presStyleCnt="19"/>
      <dgm:spPr/>
    </dgm:pt>
    <dgm:pt modelId="{C2B17CED-81AC-4724-82E3-C8CAB6821240}" type="pres">
      <dgm:prSet presAssocID="{61CF2E40-8744-4391-8BD4-28E40F776B31}" presName="c5" presStyleLbl="node1" presStyleIdx="4" presStyleCnt="19"/>
      <dgm:spPr/>
    </dgm:pt>
    <dgm:pt modelId="{9888AF85-FF9D-4E47-B182-1D418AECFB90}" type="pres">
      <dgm:prSet presAssocID="{61CF2E40-8744-4391-8BD4-28E40F776B31}" presName="c6" presStyleLbl="node1" presStyleIdx="5" presStyleCnt="19"/>
      <dgm:spPr/>
    </dgm:pt>
    <dgm:pt modelId="{8BD18DEE-2E28-4739-8A33-53AB7EF18BA3}" type="pres">
      <dgm:prSet presAssocID="{61CF2E40-8744-4391-8BD4-28E40F776B31}" presName="c7" presStyleLbl="node1" presStyleIdx="6" presStyleCnt="19"/>
      <dgm:spPr/>
    </dgm:pt>
    <dgm:pt modelId="{D1534481-7BC0-4D9C-B880-8060C51F3C14}" type="pres">
      <dgm:prSet presAssocID="{61CF2E40-8744-4391-8BD4-28E40F776B31}" presName="c8" presStyleLbl="node1" presStyleIdx="7" presStyleCnt="19"/>
      <dgm:spPr/>
    </dgm:pt>
    <dgm:pt modelId="{F7E45D5E-C480-47FA-82CD-7827AF00CEA6}" type="pres">
      <dgm:prSet presAssocID="{61CF2E40-8744-4391-8BD4-28E40F776B31}" presName="c9" presStyleLbl="node1" presStyleIdx="8" presStyleCnt="19"/>
      <dgm:spPr/>
    </dgm:pt>
    <dgm:pt modelId="{860E002C-81D0-4F04-BC82-009A060E083A}" type="pres">
      <dgm:prSet presAssocID="{61CF2E40-8744-4391-8BD4-28E40F776B31}" presName="c10" presStyleLbl="node1" presStyleIdx="9" presStyleCnt="19"/>
      <dgm:spPr/>
    </dgm:pt>
    <dgm:pt modelId="{0465FE64-983B-45FC-A335-F3E63554DAD7}" type="pres">
      <dgm:prSet presAssocID="{61CF2E40-8744-4391-8BD4-28E40F776B31}" presName="c11" presStyleLbl="node1" presStyleIdx="10" presStyleCnt="19"/>
      <dgm:spPr/>
    </dgm:pt>
    <dgm:pt modelId="{BB812A09-F368-47BF-85A4-C256D9B5BDCF}" type="pres">
      <dgm:prSet presAssocID="{61CF2E40-8744-4391-8BD4-28E40F776B31}" presName="c12" presStyleLbl="node1" presStyleIdx="11" presStyleCnt="19"/>
      <dgm:spPr/>
    </dgm:pt>
    <dgm:pt modelId="{837B97DE-1BF8-413D-9172-044BC93E6429}" type="pres">
      <dgm:prSet presAssocID="{61CF2E40-8744-4391-8BD4-28E40F776B31}" presName="c13" presStyleLbl="node1" presStyleIdx="12" presStyleCnt="19"/>
      <dgm:spPr/>
    </dgm:pt>
    <dgm:pt modelId="{4650CA71-9268-40C2-A24B-B2014CBE6E47}" type="pres">
      <dgm:prSet presAssocID="{61CF2E40-8744-4391-8BD4-28E40F776B31}" presName="c14" presStyleLbl="node1" presStyleIdx="13" presStyleCnt="19"/>
      <dgm:spPr/>
    </dgm:pt>
    <dgm:pt modelId="{9CF278A6-71D8-451E-9073-CBF25A155D79}" type="pres">
      <dgm:prSet presAssocID="{61CF2E40-8744-4391-8BD4-28E40F776B31}" presName="c15" presStyleLbl="node1" presStyleIdx="14" presStyleCnt="19"/>
      <dgm:spPr/>
    </dgm:pt>
    <dgm:pt modelId="{0FFBABD4-B93B-4CD2-8544-AA5C52B62A02}" type="pres">
      <dgm:prSet presAssocID="{61CF2E40-8744-4391-8BD4-28E40F776B31}" presName="c16" presStyleLbl="node1" presStyleIdx="15" presStyleCnt="19"/>
      <dgm:spPr/>
    </dgm:pt>
    <dgm:pt modelId="{D74B00DF-0399-4B17-A34C-6CA7A91D5774}" type="pres">
      <dgm:prSet presAssocID="{61CF2E40-8744-4391-8BD4-28E40F776B31}" presName="c17" presStyleLbl="node1" presStyleIdx="16" presStyleCnt="19"/>
      <dgm:spPr/>
    </dgm:pt>
    <dgm:pt modelId="{FC794438-DFBD-4532-85A8-A9078098DC30}" type="pres">
      <dgm:prSet presAssocID="{61CF2E40-8744-4391-8BD4-28E40F776B31}" presName="c18" presStyleLbl="node1" presStyleIdx="17" presStyleCnt="19"/>
      <dgm:spPr/>
    </dgm:pt>
    <dgm:pt modelId="{86FD856D-E674-47EB-BBA0-A635D08660C9}" type="pres">
      <dgm:prSet presAssocID="{92BF8708-AB63-4E5C-83E1-615191431540}" presName="chevronComposite1" presStyleCnt="0"/>
      <dgm:spPr/>
    </dgm:pt>
    <dgm:pt modelId="{8119E09F-CAF8-4C8F-8F9A-9D837ACA32AA}" type="pres">
      <dgm:prSet presAssocID="{92BF8708-AB63-4E5C-83E1-615191431540}" presName="chevron1" presStyleLbl="sibTrans2D1" presStyleIdx="0" presStyleCnt="2"/>
      <dgm:spPr/>
    </dgm:pt>
    <dgm:pt modelId="{98249377-55B6-43A4-A2DA-671914498585}" type="pres">
      <dgm:prSet presAssocID="{92BF8708-AB63-4E5C-83E1-615191431540}" presName="spChevron1" presStyleCnt="0"/>
      <dgm:spPr/>
    </dgm:pt>
    <dgm:pt modelId="{06AF620D-039D-4AFC-A653-77DEFC9C8FF0}" type="pres">
      <dgm:prSet presAssocID="{772AACBB-447C-4263-9E3E-14389EFDB517}" presName="middle" presStyleCnt="0"/>
      <dgm:spPr/>
    </dgm:pt>
    <dgm:pt modelId="{FEC45F54-B315-41A8-B7E6-472C22E793D8}" type="pres">
      <dgm:prSet presAssocID="{772AACBB-447C-4263-9E3E-14389EFDB517}" presName="parTxMid" presStyleLbl="revTx" presStyleIdx="2" presStyleCnt="4"/>
      <dgm:spPr/>
      <dgm:t>
        <a:bodyPr/>
        <a:lstStyle/>
        <a:p>
          <a:endParaRPr lang="es-MX"/>
        </a:p>
      </dgm:t>
    </dgm:pt>
    <dgm:pt modelId="{B604947B-3D9F-4DE0-90F0-14A2A386E9E7}" type="pres">
      <dgm:prSet presAssocID="{772AACBB-447C-4263-9E3E-14389EFDB517}" presName="desTxMid" presStyleLbl="revTx" presStyleIdx="3" presStyleCnt="4" custScaleY="60735" custLinFactNeighborX="144" custLinFactNeighborY="-63237">
        <dgm:presLayoutVars>
          <dgm:bulletEnabled val="1"/>
        </dgm:presLayoutVars>
      </dgm:prSet>
      <dgm:spPr/>
      <dgm:t>
        <a:bodyPr/>
        <a:lstStyle/>
        <a:p>
          <a:endParaRPr lang="es-MX"/>
        </a:p>
      </dgm:t>
    </dgm:pt>
    <dgm:pt modelId="{C0885824-2588-4EB2-844B-B4A29DFE77FF}" type="pres">
      <dgm:prSet presAssocID="{772AACBB-447C-4263-9E3E-14389EFDB517}" presName="spMid" presStyleCnt="0"/>
      <dgm:spPr/>
    </dgm:pt>
    <dgm:pt modelId="{9D66ADE9-7087-4CBE-857D-49BEFA18E71F}" type="pres">
      <dgm:prSet presAssocID="{AD2C82E3-BE9A-42BE-8E0B-EE9F4B4B5E9E}" presName="chevronComposite1" presStyleCnt="0"/>
      <dgm:spPr/>
    </dgm:pt>
    <dgm:pt modelId="{52038180-39C9-465B-BF66-EAFB5951C515}" type="pres">
      <dgm:prSet presAssocID="{AD2C82E3-BE9A-42BE-8E0B-EE9F4B4B5E9E}" presName="chevron1" presStyleLbl="sibTrans2D1" presStyleIdx="1" presStyleCnt="2"/>
      <dgm:spPr/>
    </dgm:pt>
    <dgm:pt modelId="{3459813D-8CEE-4814-9649-3BE69C96B49C}" type="pres">
      <dgm:prSet presAssocID="{AD2C82E3-BE9A-42BE-8E0B-EE9F4B4B5E9E}" presName="spChevron1" presStyleCnt="0"/>
      <dgm:spPr/>
    </dgm:pt>
    <dgm:pt modelId="{21091FE3-F8E4-40D5-B458-8960A486D39B}" type="pres">
      <dgm:prSet presAssocID="{17761053-D7A0-41AA-A2BD-7F6DCE2387B5}" presName="last" presStyleCnt="0"/>
      <dgm:spPr/>
    </dgm:pt>
    <dgm:pt modelId="{F3C67187-1642-4EB5-B8C3-6AB5F1129C73}" type="pres">
      <dgm:prSet presAssocID="{17761053-D7A0-41AA-A2BD-7F6DCE2387B5}" presName="circleTx" presStyleLbl="node1" presStyleIdx="18" presStyleCnt="19"/>
      <dgm:spPr/>
      <dgm:t>
        <a:bodyPr/>
        <a:lstStyle/>
        <a:p>
          <a:endParaRPr lang="es-MX"/>
        </a:p>
      </dgm:t>
    </dgm:pt>
    <dgm:pt modelId="{CC9FA922-7535-4399-B96D-569DE617834C}" type="pres">
      <dgm:prSet presAssocID="{17761053-D7A0-41AA-A2BD-7F6DCE2387B5}" presName="spN" presStyleCnt="0"/>
      <dgm:spPr/>
    </dgm:pt>
  </dgm:ptLst>
  <dgm:cxnLst>
    <dgm:cxn modelId="{13A2D197-A4A4-4E11-9789-37609AF28F21}" type="presOf" srcId="{9FC705AD-DB48-4A2D-B873-764AF75DA773}" destId="{B604947B-3D9F-4DE0-90F0-14A2A386E9E7}" srcOrd="0" destOrd="0" presId="urn:microsoft.com/office/officeart/2009/3/layout/RandomtoResultProcess"/>
    <dgm:cxn modelId="{07F87A8D-7FE7-45E6-A2BF-0129EA2FA11A}" type="presOf" srcId="{61CF2E40-8744-4391-8BD4-28E40F776B31}" destId="{55AA3ECA-76A9-4C03-A172-39379935A397}" srcOrd="0" destOrd="0" presId="urn:microsoft.com/office/officeart/2009/3/layout/RandomtoResultProcess"/>
    <dgm:cxn modelId="{C3D4F0AF-0CB6-4CBA-A97D-8EDCEBA0F616}" srcId="{FB6D980F-F2C4-45A8-AF53-EBD15D533BD7}" destId="{17761053-D7A0-41AA-A2BD-7F6DCE2387B5}" srcOrd="2" destOrd="0" parTransId="{1F53E55E-0E25-4B8A-A34F-5688F0FCD9C8}" sibTransId="{431241C2-00D5-4CEB-8BC0-5EEA931F992E}"/>
    <dgm:cxn modelId="{0C30928C-CCF7-4A70-864B-1DCCEF53344D}" type="presOf" srcId="{6AFDDE75-4AC6-41F6-94EB-DC6591598F21}" destId="{B604947B-3D9F-4DE0-90F0-14A2A386E9E7}" srcOrd="0" destOrd="1" presId="urn:microsoft.com/office/officeart/2009/3/layout/RandomtoResultProcess"/>
    <dgm:cxn modelId="{C78B9C62-3A09-47E8-86EA-DC15679A1358}" srcId="{772AACBB-447C-4263-9E3E-14389EFDB517}" destId="{9FC705AD-DB48-4A2D-B873-764AF75DA773}" srcOrd="0" destOrd="0" parTransId="{9BBFACEC-E3BE-4BEC-BC55-73DDE26ECF65}" sibTransId="{53392270-4BFC-441F-89BB-A7B5F45FFBCB}"/>
    <dgm:cxn modelId="{AC5042AF-81E9-4695-BA74-63EA317F8323}" srcId="{61CF2E40-8744-4391-8BD4-28E40F776B31}" destId="{26734DAF-117F-4FD6-9E16-D970EB48ED8B}" srcOrd="0" destOrd="0" parTransId="{BCAC4947-07C3-44A6-8FC7-1910260E7755}" sibTransId="{C5A2242C-E80C-4756-B62D-EABF24374D11}"/>
    <dgm:cxn modelId="{39C984ED-753F-4F73-9F46-4C2478EDCAE0}" srcId="{FB6D980F-F2C4-45A8-AF53-EBD15D533BD7}" destId="{772AACBB-447C-4263-9E3E-14389EFDB517}" srcOrd="1" destOrd="0" parTransId="{30415A94-C164-4EE5-A2F5-81EFDEF31217}" sibTransId="{AD2C82E3-BE9A-42BE-8E0B-EE9F4B4B5E9E}"/>
    <dgm:cxn modelId="{BB156648-6511-45B7-A0F1-C9665EACE779}" type="presOf" srcId="{FB6D980F-F2C4-45A8-AF53-EBD15D533BD7}" destId="{E514B294-7AC4-4991-B587-C143334F97FE}" srcOrd="0" destOrd="0" presId="urn:microsoft.com/office/officeart/2009/3/layout/RandomtoResultProcess"/>
    <dgm:cxn modelId="{3F6D1ABD-DB53-44BC-B22D-C7E3F09F9D43}" type="presOf" srcId="{26734DAF-117F-4FD6-9E16-D970EB48ED8B}" destId="{D64FEF17-2DE8-4A0D-857F-961764BB50E2}" srcOrd="0" destOrd="0" presId="urn:microsoft.com/office/officeart/2009/3/layout/RandomtoResultProcess"/>
    <dgm:cxn modelId="{E5E456C0-CC88-47FC-8614-7FCCAB6F039C}" srcId="{772AACBB-447C-4263-9E3E-14389EFDB517}" destId="{6AFDDE75-4AC6-41F6-94EB-DC6591598F21}" srcOrd="1" destOrd="0" parTransId="{5A80C148-EA4A-450E-A8FB-E36F6BCE2273}" sibTransId="{098CE46D-1760-4CF8-B8CF-2E5B3740CCAA}"/>
    <dgm:cxn modelId="{0EAE5E99-C7EE-4FE2-9925-D69B5BC0165B}" type="presOf" srcId="{17761053-D7A0-41AA-A2BD-7F6DCE2387B5}" destId="{F3C67187-1642-4EB5-B8C3-6AB5F1129C73}" srcOrd="0" destOrd="0" presId="urn:microsoft.com/office/officeart/2009/3/layout/RandomtoResultProcess"/>
    <dgm:cxn modelId="{F676F760-9EE2-4049-9883-FE0172C86919}" type="presOf" srcId="{772AACBB-447C-4263-9E3E-14389EFDB517}" destId="{FEC45F54-B315-41A8-B7E6-472C22E793D8}" srcOrd="0" destOrd="0" presId="urn:microsoft.com/office/officeart/2009/3/layout/RandomtoResultProcess"/>
    <dgm:cxn modelId="{05403F91-5A12-4FD6-8467-257D8ED544F7}" srcId="{FB6D980F-F2C4-45A8-AF53-EBD15D533BD7}" destId="{61CF2E40-8744-4391-8BD4-28E40F776B31}" srcOrd="0" destOrd="0" parTransId="{0CEA24F1-6268-4BC1-9F80-E791A74A9F2F}" sibTransId="{92BF8708-AB63-4E5C-83E1-615191431540}"/>
    <dgm:cxn modelId="{C469BBEE-42E1-4513-80AF-15F8464088AA}" type="presParOf" srcId="{E514B294-7AC4-4991-B587-C143334F97FE}" destId="{16B0D062-58C6-456C-A6CB-0BCEE56ED17C}" srcOrd="0" destOrd="0" presId="urn:microsoft.com/office/officeart/2009/3/layout/RandomtoResultProcess"/>
    <dgm:cxn modelId="{7304014E-55DD-4751-85BD-F21AA845B71B}" type="presParOf" srcId="{16B0D062-58C6-456C-A6CB-0BCEE56ED17C}" destId="{55AA3ECA-76A9-4C03-A172-39379935A397}" srcOrd="0" destOrd="0" presId="urn:microsoft.com/office/officeart/2009/3/layout/RandomtoResultProcess"/>
    <dgm:cxn modelId="{351D41D8-77DF-4952-8291-4C27E414EAB1}" type="presParOf" srcId="{16B0D062-58C6-456C-A6CB-0BCEE56ED17C}" destId="{D64FEF17-2DE8-4A0D-857F-961764BB50E2}" srcOrd="1" destOrd="0" presId="urn:microsoft.com/office/officeart/2009/3/layout/RandomtoResultProcess"/>
    <dgm:cxn modelId="{229FE3A7-BD94-4E4F-B03C-C57598EADAA9}" type="presParOf" srcId="{16B0D062-58C6-456C-A6CB-0BCEE56ED17C}" destId="{4C24DF1B-9134-4BC3-836E-A9DCAB514FF7}" srcOrd="2" destOrd="0" presId="urn:microsoft.com/office/officeart/2009/3/layout/RandomtoResultProcess"/>
    <dgm:cxn modelId="{BC369194-1555-4F66-8459-B0C44D717874}" type="presParOf" srcId="{16B0D062-58C6-456C-A6CB-0BCEE56ED17C}" destId="{6BEC0A6D-9A72-4648-BCE4-9A5D08502E6A}" srcOrd="3" destOrd="0" presId="urn:microsoft.com/office/officeart/2009/3/layout/RandomtoResultProcess"/>
    <dgm:cxn modelId="{729F8918-ADD3-41C8-9BE8-47FE326164DB}" type="presParOf" srcId="{16B0D062-58C6-456C-A6CB-0BCEE56ED17C}" destId="{5BCDCE28-C4F3-4A71-A2F9-17CC0F42B26C}" srcOrd="4" destOrd="0" presId="urn:microsoft.com/office/officeart/2009/3/layout/RandomtoResultProcess"/>
    <dgm:cxn modelId="{CAD08B5A-D407-45F6-8F72-DB3806C41CA7}" type="presParOf" srcId="{16B0D062-58C6-456C-A6CB-0BCEE56ED17C}" destId="{3570717B-89E0-4C6E-B5AD-83E1DBE2FE6C}" srcOrd="5" destOrd="0" presId="urn:microsoft.com/office/officeart/2009/3/layout/RandomtoResultProcess"/>
    <dgm:cxn modelId="{B0D69466-929F-4A93-AE84-A8E92C852913}" type="presParOf" srcId="{16B0D062-58C6-456C-A6CB-0BCEE56ED17C}" destId="{C2B17CED-81AC-4724-82E3-C8CAB6821240}" srcOrd="6" destOrd="0" presId="urn:microsoft.com/office/officeart/2009/3/layout/RandomtoResultProcess"/>
    <dgm:cxn modelId="{16A49BBF-47DA-4A5D-A87E-891D704EFDC3}" type="presParOf" srcId="{16B0D062-58C6-456C-A6CB-0BCEE56ED17C}" destId="{9888AF85-FF9D-4E47-B182-1D418AECFB90}" srcOrd="7" destOrd="0" presId="urn:microsoft.com/office/officeart/2009/3/layout/RandomtoResultProcess"/>
    <dgm:cxn modelId="{2E4EA400-01CD-40B4-B4AF-D018396EBD9C}" type="presParOf" srcId="{16B0D062-58C6-456C-A6CB-0BCEE56ED17C}" destId="{8BD18DEE-2E28-4739-8A33-53AB7EF18BA3}" srcOrd="8" destOrd="0" presId="urn:microsoft.com/office/officeart/2009/3/layout/RandomtoResultProcess"/>
    <dgm:cxn modelId="{F599F9AF-E855-4EE7-AF44-6C43FC54F7A6}" type="presParOf" srcId="{16B0D062-58C6-456C-A6CB-0BCEE56ED17C}" destId="{D1534481-7BC0-4D9C-B880-8060C51F3C14}" srcOrd="9" destOrd="0" presId="urn:microsoft.com/office/officeart/2009/3/layout/RandomtoResultProcess"/>
    <dgm:cxn modelId="{F7DBF8CF-6E56-488A-A1A4-53AC521C849A}" type="presParOf" srcId="{16B0D062-58C6-456C-A6CB-0BCEE56ED17C}" destId="{F7E45D5E-C480-47FA-82CD-7827AF00CEA6}" srcOrd="10" destOrd="0" presId="urn:microsoft.com/office/officeart/2009/3/layout/RandomtoResultProcess"/>
    <dgm:cxn modelId="{30B5813E-3937-4184-84FD-D0FC30C18359}" type="presParOf" srcId="{16B0D062-58C6-456C-A6CB-0BCEE56ED17C}" destId="{860E002C-81D0-4F04-BC82-009A060E083A}" srcOrd="11" destOrd="0" presId="urn:microsoft.com/office/officeart/2009/3/layout/RandomtoResultProcess"/>
    <dgm:cxn modelId="{2E4A1382-251A-433E-8F03-C211A2B015CD}" type="presParOf" srcId="{16B0D062-58C6-456C-A6CB-0BCEE56ED17C}" destId="{0465FE64-983B-45FC-A335-F3E63554DAD7}" srcOrd="12" destOrd="0" presId="urn:microsoft.com/office/officeart/2009/3/layout/RandomtoResultProcess"/>
    <dgm:cxn modelId="{82608CB4-5C8B-45D4-866D-38EE67A0291B}" type="presParOf" srcId="{16B0D062-58C6-456C-A6CB-0BCEE56ED17C}" destId="{BB812A09-F368-47BF-85A4-C256D9B5BDCF}" srcOrd="13" destOrd="0" presId="urn:microsoft.com/office/officeart/2009/3/layout/RandomtoResultProcess"/>
    <dgm:cxn modelId="{8118177B-D227-49CB-ABC6-F9CC79808C89}" type="presParOf" srcId="{16B0D062-58C6-456C-A6CB-0BCEE56ED17C}" destId="{837B97DE-1BF8-413D-9172-044BC93E6429}" srcOrd="14" destOrd="0" presId="urn:microsoft.com/office/officeart/2009/3/layout/RandomtoResultProcess"/>
    <dgm:cxn modelId="{48137ED1-9DB5-4C0D-80FE-4EFC516E4C32}" type="presParOf" srcId="{16B0D062-58C6-456C-A6CB-0BCEE56ED17C}" destId="{4650CA71-9268-40C2-A24B-B2014CBE6E47}" srcOrd="15" destOrd="0" presId="urn:microsoft.com/office/officeart/2009/3/layout/RandomtoResultProcess"/>
    <dgm:cxn modelId="{E07AC2E3-BF3A-4D70-A088-E0C93283BC41}" type="presParOf" srcId="{16B0D062-58C6-456C-A6CB-0BCEE56ED17C}" destId="{9CF278A6-71D8-451E-9073-CBF25A155D79}" srcOrd="16" destOrd="0" presId="urn:microsoft.com/office/officeart/2009/3/layout/RandomtoResultProcess"/>
    <dgm:cxn modelId="{DE3B31FA-C0DB-4FF5-A7AE-DFEF05872285}" type="presParOf" srcId="{16B0D062-58C6-456C-A6CB-0BCEE56ED17C}" destId="{0FFBABD4-B93B-4CD2-8544-AA5C52B62A02}" srcOrd="17" destOrd="0" presId="urn:microsoft.com/office/officeart/2009/3/layout/RandomtoResultProcess"/>
    <dgm:cxn modelId="{A571A3D3-1993-4915-A0D3-2DAB9F89A58A}" type="presParOf" srcId="{16B0D062-58C6-456C-A6CB-0BCEE56ED17C}" destId="{D74B00DF-0399-4B17-A34C-6CA7A91D5774}" srcOrd="18" destOrd="0" presId="urn:microsoft.com/office/officeart/2009/3/layout/RandomtoResultProcess"/>
    <dgm:cxn modelId="{DCA77579-25D4-4D8C-BA84-60DB84948197}" type="presParOf" srcId="{16B0D062-58C6-456C-A6CB-0BCEE56ED17C}" destId="{FC794438-DFBD-4532-85A8-A9078098DC30}" srcOrd="19" destOrd="0" presId="urn:microsoft.com/office/officeart/2009/3/layout/RandomtoResultProcess"/>
    <dgm:cxn modelId="{1DD90AB6-77DE-4AAC-AF3C-7282D8628FAC}" type="presParOf" srcId="{E514B294-7AC4-4991-B587-C143334F97FE}" destId="{86FD856D-E674-47EB-BBA0-A635D08660C9}" srcOrd="1" destOrd="0" presId="urn:microsoft.com/office/officeart/2009/3/layout/RandomtoResultProcess"/>
    <dgm:cxn modelId="{88FB6EEC-EA8B-4616-BB14-DE5CAE2799EC}" type="presParOf" srcId="{86FD856D-E674-47EB-BBA0-A635D08660C9}" destId="{8119E09F-CAF8-4C8F-8F9A-9D837ACA32AA}" srcOrd="0" destOrd="0" presId="urn:microsoft.com/office/officeart/2009/3/layout/RandomtoResultProcess"/>
    <dgm:cxn modelId="{14B953CE-723F-49AB-9F35-B14535F3A19B}" type="presParOf" srcId="{86FD856D-E674-47EB-BBA0-A635D08660C9}" destId="{98249377-55B6-43A4-A2DA-671914498585}" srcOrd="1" destOrd="0" presId="urn:microsoft.com/office/officeart/2009/3/layout/RandomtoResultProcess"/>
    <dgm:cxn modelId="{05A14C41-6633-430F-BAD7-24F69AB48A8A}" type="presParOf" srcId="{E514B294-7AC4-4991-B587-C143334F97FE}" destId="{06AF620D-039D-4AFC-A653-77DEFC9C8FF0}" srcOrd="2" destOrd="0" presId="urn:microsoft.com/office/officeart/2009/3/layout/RandomtoResultProcess"/>
    <dgm:cxn modelId="{A7395770-6126-4150-87BF-07F6A2ED8BE9}" type="presParOf" srcId="{06AF620D-039D-4AFC-A653-77DEFC9C8FF0}" destId="{FEC45F54-B315-41A8-B7E6-472C22E793D8}" srcOrd="0" destOrd="0" presId="urn:microsoft.com/office/officeart/2009/3/layout/RandomtoResultProcess"/>
    <dgm:cxn modelId="{7B2A92EB-9E3A-4196-B3A5-DE4A24586B37}" type="presParOf" srcId="{06AF620D-039D-4AFC-A653-77DEFC9C8FF0}" destId="{B604947B-3D9F-4DE0-90F0-14A2A386E9E7}" srcOrd="1" destOrd="0" presId="urn:microsoft.com/office/officeart/2009/3/layout/RandomtoResultProcess"/>
    <dgm:cxn modelId="{996F42CA-5C77-458E-B4D1-B8ECEF86E7A6}" type="presParOf" srcId="{06AF620D-039D-4AFC-A653-77DEFC9C8FF0}" destId="{C0885824-2588-4EB2-844B-B4A29DFE77FF}" srcOrd="2" destOrd="0" presId="urn:microsoft.com/office/officeart/2009/3/layout/RandomtoResultProcess"/>
    <dgm:cxn modelId="{FE9D9F5C-4C06-425D-9038-ED67F8C648DF}" type="presParOf" srcId="{E514B294-7AC4-4991-B587-C143334F97FE}" destId="{9D66ADE9-7087-4CBE-857D-49BEFA18E71F}" srcOrd="3" destOrd="0" presId="urn:microsoft.com/office/officeart/2009/3/layout/RandomtoResultProcess"/>
    <dgm:cxn modelId="{608E1204-1965-4564-B280-4021CC52F1C3}" type="presParOf" srcId="{9D66ADE9-7087-4CBE-857D-49BEFA18E71F}" destId="{52038180-39C9-465B-BF66-EAFB5951C515}" srcOrd="0" destOrd="0" presId="urn:microsoft.com/office/officeart/2009/3/layout/RandomtoResultProcess"/>
    <dgm:cxn modelId="{3D87EDD1-5C6F-4949-8535-664EDC4C075F}" type="presParOf" srcId="{9D66ADE9-7087-4CBE-857D-49BEFA18E71F}" destId="{3459813D-8CEE-4814-9649-3BE69C96B49C}" srcOrd="1" destOrd="0" presId="urn:microsoft.com/office/officeart/2009/3/layout/RandomtoResultProcess"/>
    <dgm:cxn modelId="{2F7F1F6B-FCE2-41B8-86C0-B448442B0429}" type="presParOf" srcId="{E514B294-7AC4-4991-B587-C143334F97FE}" destId="{21091FE3-F8E4-40D5-B458-8960A486D39B}" srcOrd="4" destOrd="0" presId="urn:microsoft.com/office/officeart/2009/3/layout/RandomtoResultProcess"/>
    <dgm:cxn modelId="{202AA841-0519-49DA-86A2-0DBA19D4BA16}" type="presParOf" srcId="{21091FE3-F8E4-40D5-B458-8960A486D39B}" destId="{F3C67187-1642-4EB5-B8C3-6AB5F1129C73}" srcOrd="0" destOrd="0" presId="urn:microsoft.com/office/officeart/2009/3/layout/RandomtoResultProcess"/>
    <dgm:cxn modelId="{896923D9-5E3A-4D17-8D3A-F395FA82DCCE}" type="presParOf" srcId="{21091FE3-F8E4-40D5-B458-8960A486D39B}" destId="{CC9FA922-7535-4399-B96D-569DE617834C}"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CB28C9-D33B-4F05-9BA9-D418FE112AB8}" type="doc">
      <dgm:prSet loTypeId="urn:microsoft.com/office/officeart/2009/3/layout/OpposingIdeas" loCatId="relationship" qsTypeId="urn:microsoft.com/office/officeart/2005/8/quickstyle/simple1" qsCatId="simple" csTypeId="urn:microsoft.com/office/officeart/2005/8/colors/colorful4" csCatId="colorful" phldr="1"/>
      <dgm:spPr/>
      <dgm:t>
        <a:bodyPr/>
        <a:lstStyle/>
        <a:p>
          <a:endParaRPr lang="es-MX"/>
        </a:p>
      </dgm:t>
    </dgm:pt>
    <dgm:pt modelId="{30048E3A-FBCF-4DBD-A192-D5CA6A664715}">
      <dgm:prSet phldrT="[Texto]"/>
      <dgm:spPr>
        <a:solidFill>
          <a:srgbClr val="00B050"/>
        </a:solidFill>
        <a:ln>
          <a:solidFill>
            <a:srgbClr val="00B050"/>
          </a:solidFill>
        </a:ln>
      </dgm:spPr>
      <dgm:t>
        <a:bodyPr/>
        <a:lstStyle/>
        <a:p>
          <a:r>
            <a:rPr lang="es-MX" b="0" i="1" dirty="0" smtClean="0"/>
            <a:t>Mayor importancia</a:t>
          </a:r>
          <a:endParaRPr lang="es-MX" b="0" i="1" dirty="0"/>
        </a:p>
      </dgm:t>
    </dgm:pt>
    <dgm:pt modelId="{9963B764-9F3F-4651-95D5-08138BE71267}" type="parTrans" cxnId="{DEC20913-C017-4D2A-831A-456F3C91B0D4}">
      <dgm:prSet/>
      <dgm:spPr/>
      <dgm:t>
        <a:bodyPr/>
        <a:lstStyle/>
        <a:p>
          <a:endParaRPr lang="es-MX"/>
        </a:p>
      </dgm:t>
    </dgm:pt>
    <dgm:pt modelId="{4801FCDE-EA70-47AC-B96B-350A96CF3043}" type="sibTrans" cxnId="{DEC20913-C017-4D2A-831A-456F3C91B0D4}">
      <dgm:prSet/>
      <dgm:spPr/>
      <dgm:t>
        <a:bodyPr/>
        <a:lstStyle/>
        <a:p>
          <a:endParaRPr lang="es-MX"/>
        </a:p>
      </dgm:t>
    </dgm:pt>
    <dgm:pt modelId="{43D0A18E-42E5-495A-BD5F-D1BE89AFAE62}">
      <dgm:prSet phldrT="[Texto]" custT="1"/>
      <dgm:spPr/>
      <dgm:t>
        <a:bodyPr/>
        <a:lstStyle/>
        <a:p>
          <a:r>
            <a:rPr lang="es-MX" sz="1600" dirty="0" smtClean="0"/>
            <a:t>1. Oportunidades de trabajo</a:t>
          </a:r>
          <a:endParaRPr lang="es-MX" sz="1600" dirty="0"/>
        </a:p>
      </dgm:t>
    </dgm:pt>
    <dgm:pt modelId="{A13C2BA2-1822-4055-BA9C-3483B5E09B94}" type="parTrans" cxnId="{76FC73A4-320B-40D2-81F8-5AD2F6DE54C4}">
      <dgm:prSet/>
      <dgm:spPr/>
      <dgm:t>
        <a:bodyPr/>
        <a:lstStyle/>
        <a:p>
          <a:endParaRPr lang="es-MX"/>
        </a:p>
      </dgm:t>
    </dgm:pt>
    <dgm:pt modelId="{634FC837-64E4-405D-9335-5818E0FA7284}" type="sibTrans" cxnId="{76FC73A4-320B-40D2-81F8-5AD2F6DE54C4}">
      <dgm:prSet/>
      <dgm:spPr/>
      <dgm:t>
        <a:bodyPr/>
        <a:lstStyle/>
        <a:p>
          <a:endParaRPr lang="es-MX"/>
        </a:p>
      </dgm:t>
    </dgm:pt>
    <dgm:pt modelId="{8D50E53C-9697-4A35-B570-64665B88C5E9}">
      <dgm:prSet phldrT="[Texto]"/>
      <dgm:spPr>
        <a:solidFill>
          <a:srgbClr val="FF0000"/>
        </a:solidFill>
        <a:ln>
          <a:solidFill>
            <a:srgbClr val="FF0000"/>
          </a:solidFill>
        </a:ln>
      </dgm:spPr>
      <dgm:t>
        <a:bodyPr/>
        <a:lstStyle/>
        <a:p>
          <a:r>
            <a:rPr lang="es-MX" b="1" i="1" dirty="0" smtClean="0"/>
            <a:t>Menor importancia</a:t>
          </a:r>
          <a:endParaRPr lang="es-MX" b="1" i="1" dirty="0"/>
        </a:p>
      </dgm:t>
    </dgm:pt>
    <dgm:pt modelId="{66A8C0E1-350C-4606-B1AF-A8BFF464AF6A}" type="parTrans" cxnId="{A84A6D00-0F4F-4991-A58F-C00B75C82F09}">
      <dgm:prSet/>
      <dgm:spPr/>
      <dgm:t>
        <a:bodyPr/>
        <a:lstStyle/>
        <a:p>
          <a:endParaRPr lang="es-MX"/>
        </a:p>
      </dgm:t>
    </dgm:pt>
    <dgm:pt modelId="{8512929C-37FB-420B-8276-2C4360C5D94A}" type="sibTrans" cxnId="{A84A6D00-0F4F-4991-A58F-C00B75C82F09}">
      <dgm:prSet/>
      <dgm:spPr/>
      <dgm:t>
        <a:bodyPr/>
        <a:lstStyle/>
        <a:p>
          <a:endParaRPr lang="es-MX"/>
        </a:p>
      </dgm:t>
    </dgm:pt>
    <dgm:pt modelId="{386E7190-FF70-4AE0-8EF3-34AC3F397113}">
      <dgm:prSet phldrT="[Texto]" custT="1"/>
      <dgm:spPr/>
      <dgm:t>
        <a:bodyPr/>
        <a:lstStyle/>
        <a:p>
          <a:r>
            <a:rPr lang="es-MX" sz="1600" dirty="0" smtClean="0"/>
            <a:t>1. Atender zonas que se inundan</a:t>
          </a:r>
          <a:endParaRPr lang="es-MX" sz="1600" dirty="0"/>
        </a:p>
      </dgm:t>
    </dgm:pt>
    <dgm:pt modelId="{D14E3914-9516-4A63-8E70-D5C5E5CBA4E9}" type="parTrans" cxnId="{612A7457-594C-4D05-BE5A-FFA85DF831DE}">
      <dgm:prSet/>
      <dgm:spPr/>
      <dgm:t>
        <a:bodyPr/>
        <a:lstStyle/>
        <a:p>
          <a:endParaRPr lang="es-MX"/>
        </a:p>
      </dgm:t>
    </dgm:pt>
    <dgm:pt modelId="{C4157E7A-B7A3-46F2-AFE3-BDC6D82D560D}" type="sibTrans" cxnId="{612A7457-594C-4D05-BE5A-FFA85DF831DE}">
      <dgm:prSet/>
      <dgm:spPr/>
      <dgm:t>
        <a:bodyPr/>
        <a:lstStyle/>
        <a:p>
          <a:endParaRPr lang="es-MX"/>
        </a:p>
      </dgm:t>
    </dgm:pt>
    <dgm:pt modelId="{00EEB707-F973-4A59-9F91-BBA7BD2D00D8}">
      <dgm:prSet phldrT="[Texto]" custT="1"/>
      <dgm:spPr/>
      <dgm:t>
        <a:bodyPr/>
        <a:lstStyle/>
        <a:p>
          <a:r>
            <a:rPr lang="es-MX" sz="1600" dirty="0" smtClean="0"/>
            <a:t>2. Agua suficiente para las necesidades de  los hogares</a:t>
          </a:r>
        </a:p>
        <a:p>
          <a:r>
            <a:rPr lang="es-MX" sz="1600" dirty="0" smtClean="0"/>
            <a:t>3. Gobierno que no robe y nos informe lo que hace</a:t>
          </a:r>
        </a:p>
        <a:p>
          <a:r>
            <a:rPr lang="es-MX" sz="1600" dirty="0" smtClean="0"/>
            <a:t>4. Mayor seguridad en las calles</a:t>
          </a:r>
          <a:endParaRPr lang="es-MX" sz="1600" dirty="0"/>
        </a:p>
      </dgm:t>
    </dgm:pt>
    <dgm:pt modelId="{AF17EB17-D992-49CA-B145-D83AD13CF48F}" type="parTrans" cxnId="{C3154334-575B-4413-9377-66E902B80C59}">
      <dgm:prSet/>
      <dgm:spPr/>
      <dgm:t>
        <a:bodyPr/>
        <a:lstStyle/>
        <a:p>
          <a:endParaRPr lang="es-MX"/>
        </a:p>
      </dgm:t>
    </dgm:pt>
    <dgm:pt modelId="{FC167232-2F01-4C03-B923-D0EA6C04C933}" type="sibTrans" cxnId="{C3154334-575B-4413-9377-66E902B80C59}">
      <dgm:prSet/>
      <dgm:spPr/>
      <dgm:t>
        <a:bodyPr/>
        <a:lstStyle/>
        <a:p>
          <a:endParaRPr lang="es-MX"/>
        </a:p>
      </dgm:t>
    </dgm:pt>
    <dgm:pt modelId="{7AA61BEB-F4C2-4544-9C17-F1D8118A98AE}">
      <dgm:prSet custT="1"/>
      <dgm:spPr/>
      <dgm:t>
        <a:bodyPr/>
        <a:lstStyle/>
        <a:p>
          <a:r>
            <a:rPr lang="es-MX" sz="1600" dirty="0" smtClean="0"/>
            <a:t>2. Puentes para cruzar los arroyos cuando llueve.</a:t>
          </a:r>
        </a:p>
      </dgm:t>
    </dgm:pt>
    <dgm:pt modelId="{DCC65517-6ED3-4029-84C1-09032F63EAD0}" type="parTrans" cxnId="{4DF0E90C-CE27-4493-B220-E42858958BB3}">
      <dgm:prSet/>
      <dgm:spPr/>
      <dgm:t>
        <a:bodyPr/>
        <a:lstStyle/>
        <a:p>
          <a:endParaRPr lang="es-MX"/>
        </a:p>
      </dgm:t>
    </dgm:pt>
    <dgm:pt modelId="{A16F59E4-21A4-4485-9C90-6B7F7A150D43}" type="sibTrans" cxnId="{4DF0E90C-CE27-4493-B220-E42858958BB3}">
      <dgm:prSet/>
      <dgm:spPr/>
      <dgm:t>
        <a:bodyPr/>
        <a:lstStyle/>
        <a:p>
          <a:endParaRPr lang="es-MX"/>
        </a:p>
      </dgm:t>
    </dgm:pt>
    <dgm:pt modelId="{C81BBA3D-A4D0-4863-80A4-5D9799430FD9}">
      <dgm:prSet custT="1"/>
      <dgm:spPr/>
      <dgm:t>
        <a:bodyPr/>
        <a:lstStyle/>
        <a:p>
          <a:r>
            <a:rPr lang="es-MX" sz="1600" dirty="0" smtClean="0"/>
            <a:t>3. Menos baches y mejores banquetas</a:t>
          </a:r>
        </a:p>
      </dgm:t>
    </dgm:pt>
    <dgm:pt modelId="{BFF15055-FE18-41C4-8C4D-BA498094EED7}" type="parTrans" cxnId="{715FE414-9805-4F8E-973D-2D1A51ABD897}">
      <dgm:prSet/>
      <dgm:spPr/>
      <dgm:t>
        <a:bodyPr/>
        <a:lstStyle/>
        <a:p>
          <a:endParaRPr lang="es-MX"/>
        </a:p>
      </dgm:t>
    </dgm:pt>
    <dgm:pt modelId="{99014B40-285C-484B-86F5-C92DAA2B0B18}" type="sibTrans" cxnId="{715FE414-9805-4F8E-973D-2D1A51ABD897}">
      <dgm:prSet/>
      <dgm:spPr/>
      <dgm:t>
        <a:bodyPr/>
        <a:lstStyle/>
        <a:p>
          <a:endParaRPr lang="es-MX"/>
        </a:p>
      </dgm:t>
    </dgm:pt>
    <dgm:pt modelId="{05361AF3-7C52-4439-84A5-4C4D8511D6D8}" type="pres">
      <dgm:prSet presAssocID="{D6CB28C9-D33B-4F05-9BA9-D418FE112AB8}" presName="Name0" presStyleCnt="0">
        <dgm:presLayoutVars>
          <dgm:chMax val="2"/>
          <dgm:dir/>
          <dgm:animOne val="branch"/>
          <dgm:animLvl val="lvl"/>
          <dgm:resizeHandles val="exact"/>
        </dgm:presLayoutVars>
      </dgm:prSet>
      <dgm:spPr/>
      <dgm:t>
        <a:bodyPr/>
        <a:lstStyle/>
        <a:p>
          <a:endParaRPr lang="es-MX"/>
        </a:p>
      </dgm:t>
    </dgm:pt>
    <dgm:pt modelId="{9375401E-088B-458C-B2B3-ECC412EAC467}" type="pres">
      <dgm:prSet presAssocID="{D6CB28C9-D33B-4F05-9BA9-D418FE112AB8}" presName="Background" presStyleLbl="node1" presStyleIdx="0" presStyleCnt="1"/>
      <dgm:spPr/>
    </dgm:pt>
    <dgm:pt modelId="{CBC19716-8870-4D7C-ACD0-4D271733CD60}" type="pres">
      <dgm:prSet presAssocID="{D6CB28C9-D33B-4F05-9BA9-D418FE112AB8}" presName="Divider" presStyleLbl="callout" presStyleIdx="0" presStyleCnt="1"/>
      <dgm:spPr/>
    </dgm:pt>
    <dgm:pt modelId="{0798B111-D4D8-4A6B-9E2A-79134CD1BDE6}" type="pres">
      <dgm:prSet presAssocID="{D6CB28C9-D33B-4F05-9BA9-D418FE112AB8}" presName="ChildText1" presStyleLbl="revTx" presStyleIdx="0" presStyleCnt="0" custScaleX="109857" custLinFactNeighborY="-5249">
        <dgm:presLayoutVars>
          <dgm:chMax val="0"/>
          <dgm:chPref val="0"/>
          <dgm:bulletEnabled val="1"/>
        </dgm:presLayoutVars>
      </dgm:prSet>
      <dgm:spPr/>
      <dgm:t>
        <a:bodyPr/>
        <a:lstStyle/>
        <a:p>
          <a:endParaRPr lang="es-MX"/>
        </a:p>
      </dgm:t>
    </dgm:pt>
    <dgm:pt modelId="{3AF9E9D9-0E70-4D6C-B00B-FCB1DA945D2B}" type="pres">
      <dgm:prSet presAssocID="{D6CB28C9-D33B-4F05-9BA9-D418FE112AB8}" presName="ChildText2" presStyleLbl="revTx" presStyleIdx="0" presStyleCnt="0">
        <dgm:presLayoutVars>
          <dgm:chMax val="0"/>
          <dgm:chPref val="0"/>
          <dgm:bulletEnabled val="1"/>
        </dgm:presLayoutVars>
      </dgm:prSet>
      <dgm:spPr/>
      <dgm:t>
        <a:bodyPr/>
        <a:lstStyle/>
        <a:p>
          <a:endParaRPr lang="es-MX"/>
        </a:p>
      </dgm:t>
    </dgm:pt>
    <dgm:pt modelId="{90647D87-951C-43F4-B3F7-D87EA86D505A}" type="pres">
      <dgm:prSet presAssocID="{D6CB28C9-D33B-4F05-9BA9-D418FE112AB8}" presName="ParentText1" presStyleLbl="revTx" presStyleIdx="0" presStyleCnt="0">
        <dgm:presLayoutVars>
          <dgm:chMax val="1"/>
          <dgm:chPref val="1"/>
        </dgm:presLayoutVars>
      </dgm:prSet>
      <dgm:spPr/>
      <dgm:t>
        <a:bodyPr/>
        <a:lstStyle/>
        <a:p>
          <a:endParaRPr lang="es-MX"/>
        </a:p>
      </dgm:t>
    </dgm:pt>
    <dgm:pt modelId="{7540852D-9349-433D-B9B8-2BCA4F0EDA8B}" type="pres">
      <dgm:prSet presAssocID="{D6CB28C9-D33B-4F05-9BA9-D418FE112AB8}" presName="ParentShape1" presStyleLbl="alignImgPlace1" presStyleIdx="0" presStyleCnt="2">
        <dgm:presLayoutVars/>
      </dgm:prSet>
      <dgm:spPr/>
      <dgm:t>
        <a:bodyPr/>
        <a:lstStyle/>
        <a:p>
          <a:endParaRPr lang="es-MX"/>
        </a:p>
      </dgm:t>
    </dgm:pt>
    <dgm:pt modelId="{9B76EA82-41D8-4C03-9197-8315361BB149}" type="pres">
      <dgm:prSet presAssocID="{D6CB28C9-D33B-4F05-9BA9-D418FE112AB8}" presName="ParentText2" presStyleLbl="revTx" presStyleIdx="0" presStyleCnt="0">
        <dgm:presLayoutVars>
          <dgm:chMax val="1"/>
          <dgm:chPref val="1"/>
        </dgm:presLayoutVars>
      </dgm:prSet>
      <dgm:spPr/>
      <dgm:t>
        <a:bodyPr/>
        <a:lstStyle/>
        <a:p>
          <a:endParaRPr lang="es-MX"/>
        </a:p>
      </dgm:t>
    </dgm:pt>
    <dgm:pt modelId="{ED5DF466-B161-4396-9DFB-8D9F173806EE}" type="pres">
      <dgm:prSet presAssocID="{D6CB28C9-D33B-4F05-9BA9-D418FE112AB8}" presName="ParentShape2" presStyleLbl="alignImgPlace1" presStyleIdx="1" presStyleCnt="2">
        <dgm:presLayoutVars/>
      </dgm:prSet>
      <dgm:spPr/>
      <dgm:t>
        <a:bodyPr/>
        <a:lstStyle/>
        <a:p>
          <a:endParaRPr lang="es-MX"/>
        </a:p>
      </dgm:t>
    </dgm:pt>
  </dgm:ptLst>
  <dgm:cxnLst>
    <dgm:cxn modelId="{32D63D61-0BE4-49DD-B94F-F7872D2A55F5}" type="presOf" srcId="{30048E3A-FBCF-4DBD-A192-D5CA6A664715}" destId="{7540852D-9349-433D-B9B8-2BCA4F0EDA8B}" srcOrd="1" destOrd="0" presId="urn:microsoft.com/office/officeart/2009/3/layout/OpposingIdeas"/>
    <dgm:cxn modelId="{961BF854-ED14-49BB-8818-D695581A26E4}" type="presOf" srcId="{8D50E53C-9697-4A35-B570-64665B88C5E9}" destId="{9B76EA82-41D8-4C03-9197-8315361BB149}" srcOrd="0" destOrd="0" presId="urn:microsoft.com/office/officeart/2009/3/layout/OpposingIdeas"/>
    <dgm:cxn modelId="{717B9EDB-AE6E-48A4-9106-3D979CEB724A}" type="presOf" srcId="{8D50E53C-9697-4A35-B570-64665B88C5E9}" destId="{ED5DF466-B161-4396-9DFB-8D9F173806EE}" srcOrd="1" destOrd="0" presId="urn:microsoft.com/office/officeart/2009/3/layout/OpposingIdeas"/>
    <dgm:cxn modelId="{8A8FFD10-9085-4954-B508-08A492AA78F8}" type="presOf" srcId="{7AA61BEB-F4C2-4544-9C17-F1D8118A98AE}" destId="{3AF9E9D9-0E70-4D6C-B00B-FCB1DA945D2B}" srcOrd="0" destOrd="1" presId="urn:microsoft.com/office/officeart/2009/3/layout/OpposingIdeas"/>
    <dgm:cxn modelId="{4DF0E90C-CE27-4493-B220-E42858958BB3}" srcId="{8D50E53C-9697-4A35-B570-64665B88C5E9}" destId="{7AA61BEB-F4C2-4544-9C17-F1D8118A98AE}" srcOrd="1" destOrd="0" parTransId="{DCC65517-6ED3-4029-84C1-09032F63EAD0}" sibTransId="{A16F59E4-21A4-4485-9C90-6B7F7A150D43}"/>
    <dgm:cxn modelId="{A513CB23-F464-46FC-956E-5A8962FC7E37}" type="presOf" srcId="{00EEB707-F973-4A59-9F91-BBA7BD2D00D8}" destId="{0798B111-D4D8-4A6B-9E2A-79134CD1BDE6}" srcOrd="0" destOrd="1" presId="urn:microsoft.com/office/officeart/2009/3/layout/OpposingIdeas"/>
    <dgm:cxn modelId="{612A7457-594C-4D05-BE5A-FFA85DF831DE}" srcId="{8D50E53C-9697-4A35-B570-64665B88C5E9}" destId="{386E7190-FF70-4AE0-8EF3-34AC3F397113}" srcOrd="0" destOrd="0" parTransId="{D14E3914-9516-4A63-8E70-D5C5E5CBA4E9}" sibTransId="{C4157E7A-B7A3-46F2-AFE3-BDC6D82D560D}"/>
    <dgm:cxn modelId="{9B8C0ED5-0CFD-4CFA-B7C4-7CF3372F76C8}" type="presOf" srcId="{30048E3A-FBCF-4DBD-A192-D5CA6A664715}" destId="{90647D87-951C-43F4-B3F7-D87EA86D505A}" srcOrd="0" destOrd="0" presId="urn:microsoft.com/office/officeart/2009/3/layout/OpposingIdeas"/>
    <dgm:cxn modelId="{A84A6D00-0F4F-4991-A58F-C00B75C82F09}" srcId="{D6CB28C9-D33B-4F05-9BA9-D418FE112AB8}" destId="{8D50E53C-9697-4A35-B570-64665B88C5E9}" srcOrd="1" destOrd="0" parTransId="{66A8C0E1-350C-4606-B1AF-A8BFF464AF6A}" sibTransId="{8512929C-37FB-420B-8276-2C4360C5D94A}"/>
    <dgm:cxn modelId="{715FE414-9805-4F8E-973D-2D1A51ABD897}" srcId="{8D50E53C-9697-4A35-B570-64665B88C5E9}" destId="{C81BBA3D-A4D0-4863-80A4-5D9799430FD9}" srcOrd="2" destOrd="0" parTransId="{BFF15055-FE18-41C4-8C4D-BA498094EED7}" sibTransId="{99014B40-285C-484B-86F5-C92DAA2B0B18}"/>
    <dgm:cxn modelId="{943EBBB4-0325-4543-AE94-61C0F4BC0C99}" type="presOf" srcId="{D6CB28C9-D33B-4F05-9BA9-D418FE112AB8}" destId="{05361AF3-7C52-4439-84A5-4C4D8511D6D8}" srcOrd="0" destOrd="0" presId="urn:microsoft.com/office/officeart/2009/3/layout/OpposingIdeas"/>
    <dgm:cxn modelId="{DEC20913-C017-4D2A-831A-456F3C91B0D4}" srcId="{D6CB28C9-D33B-4F05-9BA9-D418FE112AB8}" destId="{30048E3A-FBCF-4DBD-A192-D5CA6A664715}" srcOrd="0" destOrd="0" parTransId="{9963B764-9F3F-4651-95D5-08138BE71267}" sibTransId="{4801FCDE-EA70-47AC-B96B-350A96CF3043}"/>
    <dgm:cxn modelId="{C3154334-575B-4413-9377-66E902B80C59}" srcId="{30048E3A-FBCF-4DBD-A192-D5CA6A664715}" destId="{00EEB707-F973-4A59-9F91-BBA7BD2D00D8}" srcOrd="1" destOrd="0" parTransId="{AF17EB17-D992-49CA-B145-D83AD13CF48F}" sibTransId="{FC167232-2F01-4C03-B923-D0EA6C04C933}"/>
    <dgm:cxn modelId="{239CB93B-7DF2-4E58-AB32-ED2179BAEF63}" type="presOf" srcId="{43D0A18E-42E5-495A-BD5F-D1BE89AFAE62}" destId="{0798B111-D4D8-4A6B-9E2A-79134CD1BDE6}" srcOrd="0" destOrd="0" presId="urn:microsoft.com/office/officeart/2009/3/layout/OpposingIdeas"/>
    <dgm:cxn modelId="{23196E33-C23E-4445-B323-C72CF23F2157}" type="presOf" srcId="{386E7190-FF70-4AE0-8EF3-34AC3F397113}" destId="{3AF9E9D9-0E70-4D6C-B00B-FCB1DA945D2B}" srcOrd="0" destOrd="0" presId="urn:microsoft.com/office/officeart/2009/3/layout/OpposingIdeas"/>
    <dgm:cxn modelId="{01D7BAA0-E462-4515-AA97-B773F212030D}" type="presOf" srcId="{C81BBA3D-A4D0-4863-80A4-5D9799430FD9}" destId="{3AF9E9D9-0E70-4D6C-B00B-FCB1DA945D2B}" srcOrd="0" destOrd="2" presId="urn:microsoft.com/office/officeart/2009/3/layout/OpposingIdeas"/>
    <dgm:cxn modelId="{76FC73A4-320B-40D2-81F8-5AD2F6DE54C4}" srcId="{30048E3A-FBCF-4DBD-A192-D5CA6A664715}" destId="{43D0A18E-42E5-495A-BD5F-D1BE89AFAE62}" srcOrd="0" destOrd="0" parTransId="{A13C2BA2-1822-4055-BA9C-3483B5E09B94}" sibTransId="{634FC837-64E4-405D-9335-5818E0FA7284}"/>
    <dgm:cxn modelId="{DB6563F3-CC96-49E9-8912-CD96DB326DC2}" type="presParOf" srcId="{05361AF3-7C52-4439-84A5-4C4D8511D6D8}" destId="{9375401E-088B-458C-B2B3-ECC412EAC467}" srcOrd="0" destOrd="0" presId="urn:microsoft.com/office/officeart/2009/3/layout/OpposingIdeas"/>
    <dgm:cxn modelId="{4952B179-9DC9-4A37-8E01-C5C8601FF61F}" type="presParOf" srcId="{05361AF3-7C52-4439-84A5-4C4D8511D6D8}" destId="{CBC19716-8870-4D7C-ACD0-4D271733CD60}" srcOrd="1" destOrd="0" presId="urn:microsoft.com/office/officeart/2009/3/layout/OpposingIdeas"/>
    <dgm:cxn modelId="{25659533-0496-4BE0-8D8E-371541684C45}" type="presParOf" srcId="{05361AF3-7C52-4439-84A5-4C4D8511D6D8}" destId="{0798B111-D4D8-4A6B-9E2A-79134CD1BDE6}" srcOrd="2" destOrd="0" presId="urn:microsoft.com/office/officeart/2009/3/layout/OpposingIdeas"/>
    <dgm:cxn modelId="{FC7C6313-861A-4A7A-8A0F-99B818CBDF78}" type="presParOf" srcId="{05361AF3-7C52-4439-84A5-4C4D8511D6D8}" destId="{3AF9E9D9-0E70-4D6C-B00B-FCB1DA945D2B}" srcOrd="3" destOrd="0" presId="urn:microsoft.com/office/officeart/2009/3/layout/OpposingIdeas"/>
    <dgm:cxn modelId="{F2626619-8114-458E-B3D5-FDFF704BBE2A}" type="presParOf" srcId="{05361AF3-7C52-4439-84A5-4C4D8511D6D8}" destId="{90647D87-951C-43F4-B3F7-D87EA86D505A}" srcOrd="4" destOrd="0" presId="urn:microsoft.com/office/officeart/2009/3/layout/OpposingIdeas"/>
    <dgm:cxn modelId="{F109CDDE-C55E-4D45-AE04-891EC12C6655}" type="presParOf" srcId="{05361AF3-7C52-4439-84A5-4C4D8511D6D8}" destId="{7540852D-9349-433D-B9B8-2BCA4F0EDA8B}" srcOrd="5" destOrd="0" presId="urn:microsoft.com/office/officeart/2009/3/layout/OpposingIdeas"/>
    <dgm:cxn modelId="{19DCB1E6-D805-44BC-A8B2-8F8D261AF469}" type="presParOf" srcId="{05361AF3-7C52-4439-84A5-4C4D8511D6D8}" destId="{9B76EA82-41D8-4C03-9197-8315361BB149}" srcOrd="6" destOrd="0" presId="urn:microsoft.com/office/officeart/2009/3/layout/OpposingIdeas"/>
    <dgm:cxn modelId="{1091EF10-F194-4770-A6BB-97EF55FB3DCF}" type="presParOf" srcId="{05361AF3-7C52-4439-84A5-4C4D8511D6D8}" destId="{ED5DF466-B161-4396-9DFB-8D9F173806EE}" srcOrd="7"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47F5A4-B1F4-4791-B27B-710378320271}"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MX"/>
        </a:p>
      </dgm:t>
    </dgm:pt>
    <dgm:pt modelId="{AC727923-7797-43AA-B605-42E4CD376E86}">
      <dgm:prSet phldrT="[Texto]" custT="1"/>
      <dgm:spPr/>
      <dgm:t>
        <a:bodyPr/>
        <a:lstStyle/>
        <a:p>
          <a:r>
            <a:rPr lang="es-MX" sz="2000" b="1" dirty="0" smtClean="0"/>
            <a:t>Un Municipio Fortalecido</a:t>
          </a:r>
          <a:endParaRPr lang="es-MX" sz="2000" b="1" dirty="0"/>
        </a:p>
      </dgm:t>
    </dgm:pt>
    <dgm:pt modelId="{01E698CB-C908-4F73-96D9-B825A4C8078F}" type="parTrans" cxnId="{9795F040-5D2B-43C7-9CBE-5B84837EABBD}">
      <dgm:prSet/>
      <dgm:spPr/>
      <dgm:t>
        <a:bodyPr/>
        <a:lstStyle/>
        <a:p>
          <a:endParaRPr lang="es-MX"/>
        </a:p>
      </dgm:t>
    </dgm:pt>
    <dgm:pt modelId="{9430061A-39DC-4763-8978-7F896D81D285}" type="sibTrans" cxnId="{9795F040-5D2B-43C7-9CBE-5B84837EABBD}">
      <dgm:prSet/>
      <dgm:spPr/>
      <dgm:t>
        <a:bodyPr/>
        <a:lstStyle/>
        <a:p>
          <a:endParaRPr lang="es-MX"/>
        </a:p>
      </dgm:t>
    </dgm:pt>
    <dgm:pt modelId="{674B40E8-D6D9-4E07-ACAC-A3B3A2E4CC01}">
      <dgm:prSet phldrT="[Texto]" custT="1"/>
      <dgm:spPr/>
      <dgm:t>
        <a:bodyPr/>
        <a:lstStyle/>
        <a:p>
          <a:r>
            <a:rPr lang="es-MX" sz="1800" b="1" smtClean="0"/>
            <a:t>El Desarrollo Económico Sostenible</a:t>
          </a:r>
          <a:endParaRPr lang="es-MX" sz="1800" dirty="0"/>
        </a:p>
      </dgm:t>
    </dgm:pt>
    <dgm:pt modelId="{3E165B7A-7E35-40B9-ABCE-B234CF72510F}" type="parTrans" cxnId="{7B0C4B7E-CDBA-40F9-B5B1-23A2E8900D52}">
      <dgm:prSet/>
      <dgm:spPr/>
      <dgm:t>
        <a:bodyPr/>
        <a:lstStyle/>
        <a:p>
          <a:endParaRPr lang="es-MX"/>
        </a:p>
      </dgm:t>
    </dgm:pt>
    <dgm:pt modelId="{D40E230B-5238-4BA3-B2F9-0CC9963D5DD5}" type="sibTrans" cxnId="{7B0C4B7E-CDBA-40F9-B5B1-23A2E8900D52}">
      <dgm:prSet/>
      <dgm:spPr/>
      <dgm:t>
        <a:bodyPr/>
        <a:lstStyle/>
        <a:p>
          <a:endParaRPr lang="es-MX"/>
        </a:p>
      </dgm:t>
    </dgm:pt>
    <dgm:pt modelId="{CB67665E-8193-40A0-8335-A4F407DF01CC}">
      <dgm:prSet phldrT="[Texto]" custT="1"/>
      <dgm:spPr/>
      <dgm:t>
        <a:bodyPr/>
        <a:lstStyle/>
        <a:p>
          <a:r>
            <a:rPr lang="es-MX" sz="1800" b="1" smtClean="0"/>
            <a:t>El Desarrollo Social incluyente</a:t>
          </a:r>
          <a:endParaRPr lang="es-MX" sz="1800" b="1" dirty="0"/>
        </a:p>
      </dgm:t>
    </dgm:pt>
    <dgm:pt modelId="{4CD1324C-3584-4F71-91BD-C0E55DE5876D}" type="parTrans" cxnId="{829DA1CC-B747-4508-A374-0F4A865F8217}">
      <dgm:prSet/>
      <dgm:spPr/>
      <dgm:t>
        <a:bodyPr/>
        <a:lstStyle/>
        <a:p>
          <a:endParaRPr lang="es-MX"/>
        </a:p>
      </dgm:t>
    </dgm:pt>
    <dgm:pt modelId="{CC12CC23-52A0-4A97-8709-BF44383CDBC0}" type="sibTrans" cxnId="{829DA1CC-B747-4508-A374-0F4A865F8217}">
      <dgm:prSet/>
      <dgm:spPr/>
      <dgm:t>
        <a:bodyPr/>
        <a:lstStyle/>
        <a:p>
          <a:endParaRPr lang="es-MX"/>
        </a:p>
      </dgm:t>
    </dgm:pt>
    <dgm:pt modelId="{67B02C40-F05A-423B-9C2A-D9B5FFA151CF}">
      <dgm:prSet phldrT="[Texto]" custT="1"/>
      <dgm:spPr/>
      <dgm:t>
        <a:bodyPr/>
        <a:lstStyle/>
        <a:p>
          <a:r>
            <a:rPr lang="es-MX" sz="1200" b="0" dirty="0" smtClean="0">
              <a:solidFill>
                <a:schemeClr val="tx1"/>
              </a:solidFill>
            </a:rPr>
            <a:t>Llevar la cultura a la calle</a:t>
          </a:r>
          <a:endParaRPr lang="es-MX" sz="1200" b="0" dirty="0">
            <a:solidFill>
              <a:schemeClr val="tx1"/>
            </a:solidFill>
          </a:endParaRPr>
        </a:p>
      </dgm:t>
    </dgm:pt>
    <dgm:pt modelId="{9929D989-78F5-4E76-A14F-B45A1380144D}" type="parTrans" cxnId="{940DAE73-7397-4ECD-AFA9-83D4A538BC72}">
      <dgm:prSet/>
      <dgm:spPr/>
      <dgm:t>
        <a:bodyPr/>
        <a:lstStyle/>
        <a:p>
          <a:endParaRPr lang="es-MX"/>
        </a:p>
      </dgm:t>
    </dgm:pt>
    <dgm:pt modelId="{96CE9244-EB37-4BE1-AEEE-55D3A3D01E79}" type="sibTrans" cxnId="{940DAE73-7397-4ECD-AFA9-83D4A538BC72}">
      <dgm:prSet/>
      <dgm:spPr/>
      <dgm:t>
        <a:bodyPr/>
        <a:lstStyle/>
        <a:p>
          <a:endParaRPr lang="es-MX"/>
        </a:p>
      </dgm:t>
    </dgm:pt>
    <dgm:pt modelId="{55CAFF0B-15CA-4061-A42C-6AAD4CE81A99}">
      <dgm:prSet phldrT="[Texto]" custT="1"/>
      <dgm:spPr/>
      <dgm:t>
        <a:bodyPr/>
        <a:lstStyle/>
        <a:p>
          <a:r>
            <a:rPr lang="es-MX" sz="1200" b="0" dirty="0" smtClean="0">
              <a:solidFill>
                <a:schemeClr val="tx1"/>
              </a:solidFill>
            </a:rPr>
            <a:t>Vincular proyectos urbanos</a:t>
          </a:r>
          <a:endParaRPr lang="es-MX" sz="1200" b="0" dirty="0">
            <a:solidFill>
              <a:schemeClr val="tx1"/>
            </a:solidFill>
          </a:endParaRPr>
        </a:p>
      </dgm:t>
    </dgm:pt>
    <dgm:pt modelId="{B355A933-8A0C-4A81-A50C-0461E721339C}" type="parTrans" cxnId="{D0EB94CF-7C94-4DBA-B8DB-8FB85777BA4B}">
      <dgm:prSet/>
      <dgm:spPr/>
      <dgm:t>
        <a:bodyPr/>
        <a:lstStyle/>
        <a:p>
          <a:endParaRPr lang="es-MX"/>
        </a:p>
      </dgm:t>
    </dgm:pt>
    <dgm:pt modelId="{36FC92B3-EF35-4EB7-8E51-2004E5E19209}" type="sibTrans" cxnId="{D0EB94CF-7C94-4DBA-B8DB-8FB85777BA4B}">
      <dgm:prSet/>
      <dgm:spPr/>
      <dgm:t>
        <a:bodyPr/>
        <a:lstStyle/>
        <a:p>
          <a:endParaRPr lang="es-MX"/>
        </a:p>
      </dgm:t>
    </dgm:pt>
    <dgm:pt modelId="{C4D5AC59-DA05-4624-A91E-6098B3E6DE83}">
      <dgm:prSet phldrT="[Texto]" custT="1"/>
      <dgm:spPr/>
      <dgm:t>
        <a:bodyPr/>
        <a:lstStyle/>
        <a:p>
          <a:r>
            <a:rPr lang="es-MX" sz="1200" b="0" dirty="0" smtClean="0">
              <a:solidFill>
                <a:schemeClr val="tx1"/>
              </a:solidFill>
            </a:rPr>
            <a:t>Más cultura, más promotores</a:t>
          </a:r>
          <a:endParaRPr lang="es-MX" sz="1200" b="0" dirty="0">
            <a:solidFill>
              <a:schemeClr val="tx1"/>
            </a:solidFill>
          </a:endParaRPr>
        </a:p>
      </dgm:t>
    </dgm:pt>
    <dgm:pt modelId="{E8C39A79-4C10-4D2C-AF3F-84CC36AC540F}" type="parTrans" cxnId="{2D2C83A7-441E-47C0-A80F-270808AE6FBC}">
      <dgm:prSet/>
      <dgm:spPr/>
      <dgm:t>
        <a:bodyPr/>
        <a:lstStyle/>
        <a:p>
          <a:endParaRPr lang="es-MX"/>
        </a:p>
      </dgm:t>
    </dgm:pt>
    <dgm:pt modelId="{E6170FCC-0113-4366-BFA1-9BBC48EFC715}" type="sibTrans" cxnId="{2D2C83A7-441E-47C0-A80F-270808AE6FBC}">
      <dgm:prSet/>
      <dgm:spPr/>
      <dgm:t>
        <a:bodyPr/>
        <a:lstStyle/>
        <a:p>
          <a:endParaRPr lang="es-MX"/>
        </a:p>
      </dgm:t>
    </dgm:pt>
    <dgm:pt modelId="{80D2133B-58FA-4A0B-9A78-B4D5B91FB36E}">
      <dgm:prSet phldrT="[Texto]" custT="1"/>
      <dgm:spPr/>
      <dgm:t>
        <a:bodyPr/>
        <a:lstStyle/>
        <a:p>
          <a:r>
            <a:rPr lang="es-MX" sz="1200" b="0" dirty="0" smtClean="0">
              <a:solidFill>
                <a:schemeClr val="tx1"/>
              </a:solidFill>
            </a:rPr>
            <a:t>Proceso de vinculación académica</a:t>
          </a:r>
          <a:endParaRPr lang="es-MX" sz="1200" b="0" dirty="0">
            <a:solidFill>
              <a:schemeClr val="tx1"/>
            </a:solidFill>
          </a:endParaRPr>
        </a:p>
      </dgm:t>
    </dgm:pt>
    <dgm:pt modelId="{D44F7291-17D1-4BA7-9560-ED4FCBCC2F7C}" type="parTrans" cxnId="{55CA06F1-D28E-40E1-8723-E25924486840}">
      <dgm:prSet/>
      <dgm:spPr/>
      <dgm:t>
        <a:bodyPr/>
        <a:lstStyle/>
        <a:p>
          <a:endParaRPr lang="es-MX"/>
        </a:p>
      </dgm:t>
    </dgm:pt>
    <dgm:pt modelId="{E24B3F5B-FFEF-4A69-8C6D-0CCEEA707E7E}" type="sibTrans" cxnId="{55CA06F1-D28E-40E1-8723-E25924486840}">
      <dgm:prSet/>
      <dgm:spPr/>
      <dgm:t>
        <a:bodyPr/>
        <a:lstStyle/>
        <a:p>
          <a:endParaRPr lang="es-MX"/>
        </a:p>
      </dgm:t>
    </dgm:pt>
    <dgm:pt modelId="{3186D08E-685C-4E34-8599-3139759FDC49}">
      <dgm:prSet phldrT="[Texto]" custT="1"/>
      <dgm:spPr/>
      <dgm:t>
        <a:bodyPr/>
        <a:lstStyle/>
        <a:p>
          <a:r>
            <a:rPr lang="es-MX" sz="1200" b="0" dirty="0" smtClean="0">
              <a:solidFill>
                <a:schemeClr val="tx1"/>
              </a:solidFill>
            </a:rPr>
            <a:t>Vínculos con los tres niveles de gobierno</a:t>
          </a:r>
          <a:endParaRPr lang="es-MX" sz="1200" b="0" dirty="0">
            <a:solidFill>
              <a:schemeClr val="tx1"/>
            </a:solidFill>
          </a:endParaRPr>
        </a:p>
      </dgm:t>
    </dgm:pt>
    <dgm:pt modelId="{2893F28D-70E8-4826-963C-6C6FDA617504}" type="parTrans" cxnId="{541F52D3-EF75-4177-A351-64CFA402256E}">
      <dgm:prSet/>
      <dgm:spPr/>
      <dgm:t>
        <a:bodyPr/>
        <a:lstStyle/>
        <a:p>
          <a:endParaRPr lang="es-MX"/>
        </a:p>
      </dgm:t>
    </dgm:pt>
    <dgm:pt modelId="{6B4E646E-5699-4237-A32D-ECB83C145966}" type="sibTrans" cxnId="{541F52D3-EF75-4177-A351-64CFA402256E}">
      <dgm:prSet/>
      <dgm:spPr/>
      <dgm:t>
        <a:bodyPr/>
        <a:lstStyle/>
        <a:p>
          <a:endParaRPr lang="es-MX"/>
        </a:p>
      </dgm:t>
    </dgm:pt>
    <dgm:pt modelId="{772C4B6E-7889-4B68-B6BA-A98DBD3E5D73}">
      <dgm:prSet custT="1"/>
      <dgm:spPr/>
      <dgm:t>
        <a:bodyPr/>
        <a:lstStyle/>
        <a:p>
          <a:r>
            <a:rPr lang="es-ES" sz="1200" b="0" dirty="0" smtClean="0">
              <a:solidFill>
                <a:schemeClr val="tx1"/>
              </a:solidFill>
            </a:rPr>
            <a:t>Líneas de desarrollo estratégico para el crecimiento, ordenación y sostenibilidad de la pesca</a:t>
          </a:r>
          <a:endParaRPr lang="es-MX" sz="1200" b="0" dirty="0">
            <a:solidFill>
              <a:schemeClr val="tx1"/>
            </a:solidFill>
          </a:endParaRPr>
        </a:p>
      </dgm:t>
    </dgm:pt>
    <dgm:pt modelId="{89280237-6716-4951-92FF-B1C17CC5E1BD}" type="parTrans" cxnId="{DDC96274-DA51-4434-9E62-9C0D3400517F}">
      <dgm:prSet/>
      <dgm:spPr/>
      <dgm:t>
        <a:bodyPr/>
        <a:lstStyle/>
        <a:p>
          <a:endParaRPr lang="es-MX"/>
        </a:p>
      </dgm:t>
    </dgm:pt>
    <dgm:pt modelId="{8FD9034D-3FB5-41FB-A903-031D47171752}" type="sibTrans" cxnId="{DDC96274-DA51-4434-9E62-9C0D3400517F}">
      <dgm:prSet/>
      <dgm:spPr/>
      <dgm:t>
        <a:bodyPr/>
        <a:lstStyle/>
        <a:p>
          <a:endParaRPr lang="es-MX"/>
        </a:p>
      </dgm:t>
    </dgm:pt>
    <dgm:pt modelId="{6116C782-9F46-4D15-8A7C-14232F53630F}">
      <dgm:prSet custT="1"/>
      <dgm:spPr/>
      <dgm:t>
        <a:bodyPr/>
        <a:lstStyle/>
        <a:p>
          <a:r>
            <a:rPr lang="es-MX" sz="1200" b="0" dirty="0" smtClean="0">
              <a:solidFill>
                <a:schemeClr val="tx1"/>
              </a:solidFill>
            </a:rPr>
            <a:t>Producir nuestros alimentos</a:t>
          </a:r>
          <a:endParaRPr lang="es-MX" sz="1200" b="0" dirty="0">
            <a:solidFill>
              <a:schemeClr val="tx1"/>
            </a:solidFill>
          </a:endParaRPr>
        </a:p>
      </dgm:t>
    </dgm:pt>
    <dgm:pt modelId="{F90FF177-49EB-4EA8-864D-730C73BFF88A}" type="parTrans" cxnId="{658D8E2D-BAF9-496C-BCA9-EEBE7641BCEB}">
      <dgm:prSet/>
      <dgm:spPr/>
      <dgm:t>
        <a:bodyPr/>
        <a:lstStyle/>
        <a:p>
          <a:endParaRPr lang="es-MX"/>
        </a:p>
      </dgm:t>
    </dgm:pt>
    <dgm:pt modelId="{8F5384FD-2E1F-4C4C-8327-B82275A5471C}" type="sibTrans" cxnId="{658D8E2D-BAF9-496C-BCA9-EEBE7641BCEB}">
      <dgm:prSet/>
      <dgm:spPr/>
      <dgm:t>
        <a:bodyPr/>
        <a:lstStyle/>
        <a:p>
          <a:endParaRPr lang="es-MX"/>
        </a:p>
      </dgm:t>
    </dgm:pt>
    <dgm:pt modelId="{197E019F-8561-4A7C-AA03-78BA6809E20E}">
      <dgm:prSet custT="1"/>
      <dgm:spPr/>
      <dgm:t>
        <a:bodyPr/>
        <a:lstStyle/>
        <a:p>
          <a:r>
            <a:rPr lang="es-MX" sz="1200" b="0" dirty="0" smtClean="0">
              <a:solidFill>
                <a:schemeClr val="tx1"/>
              </a:solidFill>
            </a:rPr>
            <a:t>Jardines Comunitarios</a:t>
          </a:r>
          <a:endParaRPr lang="es-MX" sz="1200" b="0" dirty="0">
            <a:solidFill>
              <a:schemeClr val="tx1"/>
            </a:solidFill>
          </a:endParaRPr>
        </a:p>
      </dgm:t>
    </dgm:pt>
    <dgm:pt modelId="{E0A8B89F-E5E7-4544-8E4B-489B30FE4560}" type="parTrans" cxnId="{D447EEB8-D2C1-4C65-A283-00F5B05EC63F}">
      <dgm:prSet/>
      <dgm:spPr/>
      <dgm:t>
        <a:bodyPr/>
        <a:lstStyle/>
        <a:p>
          <a:endParaRPr lang="es-MX"/>
        </a:p>
      </dgm:t>
    </dgm:pt>
    <dgm:pt modelId="{5EEA0EAC-2DAD-4690-AEB2-C0B7902A8346}" type="sibTrans" cxnId="{D447EEB8-D2C1-4C65-A283-00F5B05EC63F}">
      <dgm:prSet/>
      <dgm:spPr/>
      <dgm:t>
        <a:bodyPr/>
        <a:lstStyle/>
        <a:p>
          <a:endParaRPr lang="es-MX"/>
        </a:p>
      </dgm:t>
    </dgm:pt>
    <dgm:pt modelId="{E7D0F500-BC2F-46EB-898E-5360519C97BE}">
      <dgm:prSet custT="1"/>
      <dgm:spPr/>
      <dgm:t>
        <a:bodyPr/>
        <a:lstStyle/>
        <a:p>
          <a:r>
            <a:rPr lang="es-MX" sz="1200" b="0" dirty="0" smtClean="0">
              <a:solidFill>
                <a:schemeClr val="tx1"/>
              </a:solidFill>
            </a:rPr>
            <a:t>Ventanilla única de atención ciudadana</a:t>
          </a:r>
          <a:endParaRPr lang="es-MX" sz="1200" b="0" dirty="0">
            <a:solidFill>
              <a:schemeClr val="tx1"/>
            </a:solidFill>
          </a:endParaRPr>
        </a:p>
      </dgm:t>
    </dgm:pt>
    <dgm:pt modelId="{B85DA118-D3FD-4A0F-95B7-8F070005DE94}" type="parTrans" cxnId="{E18F271F-2B6B-4597-B584-D039E5FBED59}">
      <dgm:prSet/>
      <dgm:spPr/>
      <dgm:t>
        <a:bodyPr/>
        <a:lstStyle/>
        <a:p>
          <a:endParaRPr lang="es-MX"/>
        </a:p>
      </dgm:t>
    </dgm:pt>
    <dgm:pt modelId="{B54E6A9E-3288-49C0-A971-E2FBDD7BC130}" type="sibTrans" cxnId="{E18F271F-2B6B-4597-B584-D039E5FBED59}">
      <dgm:prSet/>
      <dgm:spPr/>
      <dgm:t>
        <a:bodyPr/>
        <a:lstStyle/>
        <a:p>
          <a:endParaRPr lang="es-MX"/>
        </a:p>
      </dgm:t>
    </dgm:pt>
    <dgm:pt modelId="{907DC784-5A47-42B7-8A09-A7C13A78D0B4}">
      <dgm:prSet phldrT="[Texto]" custT="1"/>
      <dgm:spPr/>
      <dgm:t>
        <a:bodyPr/>
        <a:lstStyle/>
        <a:p>
          <a:r>
            <a:rPr lang="es-MX" sz="1200" b="0" dirty="0" smtClean="0">
              <a:solidFill>
                <a:schemeClr val="tx1"/>
              </a:solidFill>
            </a:rPr>
            <a:t>Poner a los ciudadano en el centro del desarrollo</a:t>
          </a:r>
          <a:endParaRPr lang="es-MX" sz="1200" b="0" dirty="0">
            <a:solidFill>
              <a:schemeClr val="tx1"/>
            </a:solidFill>
          </a:endParaRPr>
        </a:p>
      </dgm:t>
    </dgm:pt>
    <dgm:pt modelId="{42C626B9-8C95-4068-B573-E4BAD7C6B96A}" type="sibTrans" cxnId="{45210AA7-D2C0-4672-BB57-1A91ACAD4B6A}">
      <dgm:prSet/>
      <dgm:spPr/>
      <dgm:t>
        <a:bodyPr/>
        <a:lstStyle/>
        <a:p>
          <a:endParaRPr lang="es-MX"/>
        </a:p>
      </dgm:t>
    </dgm:pt>
    <dgm:pt modelId="{4ED9C017-B567-4F79-AA46-C9BEBA0F2E77}" type="parTrans" cxnId="{45210AA7-D2C0-4672-BB57-1A91ACAD4B6A}">
      <dgm:prSet/>
      <dgm:spPr/>
      <dgm:t>
        <a:bodyPr/>
        <a:lstStyle/>
        <a:p>
          <a:endParaRPr lang="es-MX"/>
        </a:p>
      </dgm:t>
    </dgm:pt>
    <dgm:pt modelId="{854A87B8-116E-46E9-B951-488AAE19FBCB}" type="pres">
      <dgm:prSet presAssocID="{9F47F5A4-B1F4-4791-B27B-710378320271}" presName="composite" presStyleCnt="0">
        <dgm:presLayoutVars>
          <dgm:chMax val="1"/>
          <dgm:dir/>
          <dgm:resizeHandles val="exact"/>
        </dgm:presLayoutVars>
      </dgm:prSet>
      <dgm:spPr/>
      <dgm:t>
        <a:bodyPr/>
        <a:lstStyle/>
        <a:p>
          <a:endParaRPr lang="es-ES"/>
        </a:p>
      </dgm:t>
    </dgm:pt>
    <dgm:pt modelId="{C4DE71F8-D135-4E30-9C3E-146DBF28CE09}" type="pres">
      <dgm:prSet presAssocID="{AC727923-7797-43AA-B605-42E4CD376E86}" presName="roof" presStyleLbl="dkBgShp" presStyleIdx="0" presStyleCnt="2" custScaleY="49458"/>
      <dgm:spPr/>
      <dgm:t>
        <a:bodyPr/>
        <a:lstStyle/>
        <a:p>
          <a:endParaRPr lang="es-MX"/>
        </a:p>
      </dgm:t>
    </dgm:pt>
    <dgm:pt modelId="{798C74CB-5001-49AA-AB16-D7650B3EC7F5}" type="pres">
      <dgm:prSet presAssocID="{AC727923-7797-43AA-B605-42E4CD376E86}" presName="pillars" presStyleCnt="0"/>
      <dgm:spPr/>
    </dgm:pt>
    <dgm:pt modelId="{039A3876-BC32-4D09-B3E6-423CEA058799}" type="pres">
      <dgm:prSet presAssocID="{AC727923-7797-43AA-B605-42E4CD376E86}" presName="pillar1" presStyleLbl="node1" presStyleIdx="0" presStyleCnt="2" custLinFactNeighborY="-11765">
        <dgm:presLayoutVars>
          <dgm:bulletEnabled val="1"/>
        </dgm:presLayoutVars>
      </dgm:prSet>
      <dgm:spPr/>
      <dgm:t>
        <a:bodyPr/>
        <a:lstStyle/>
        <a:p>
          <a:endParaRPr lang="es-MX"/>
        </a:p>
      </dgm:t>
    </dgm:pt>
    <dgm:pt modelId="{8CDAB649-A000-4B19-BDF3-A9A9D8F5D207}" type="pres">
      <dgm:prSet presAssocID="{674B40E8-D6D9-4E07-ACAC-A3B3A2E4CC01}" presName="pillarX" presStyleLbl="node1" presStyleIdx="1" presStyleCnt="2" custLinFactNeighborY="-11765">
        <dgm:presLayoutVars>
          <dgm:bulletEnabled val="1"/>
        </dgm:presLayoutVars>
      </dgm:prSet>
      <dgm:spPr/>
      <dgm:t>
        <a:bodyPr/>
        <a:lstStyle/>
        <a:p>
          <a:endParaRPr lang="es-ES"/>
        </a:p>
      </dgm:t>
    </dgm:pt>
    <dgm:pt modelId="{B04678B0-06B3-48A1-A9E5-1F8AB87921CF}" type="pres">
      <dgm:prSet presAssocID="{AC727923-7797-43AA-B605-42E4CD376E86}" presName="base" presStyleLbl="dkBgShp" presStyleIdx="1" presStyleCnt="2" custLinFactY="-12949" custLinFactNeighborY="-100000"/>
      <dgm:spPr/>
    </dgm:pt>
  </dgm:ptLst>
  <dgm:cxnLst>
    <dgm:cxn modelId="{6A4C7281-BA31-4EFF-8889-1FC32AC739AD}" type="presOf" srcId="{80D2133B-58FA-4A0B-9A78-B4D5B91FB36E}" destId="{039A3876-BC32-4D09-B3E6-423CEA058799}" srcOrd="0" destOrd="5" presId="urn:microsoft.com/office/officeart/2005/8/layout/hList3"/>
    <dgm:cxn modelId="{9795F040-5D2B-43C7-9CBE-5B84837EABBD}" srcId="{9F47F5A4-B1F4-4791-B27B-710378320271}" destId="{AC727923-7797-43AA-B605-42E4CD376E86}" srcOrd="0" destOrd="0" parTransId="{01E698CB-C908-4F73-96D9-B825A4C8078F}" sibTransId="{9430061A-39DC-4763-8978-7F896D81D285}"/>
    <dgm:cxn modelId="{D0EB94CF-7C94-4DBA-B8DB-8FB85777BA4B}" srcId="{CB67665E-8193-40A0-8335-A4F407DF01CC}" destId="{55CAFF0B-15CA-4061-A42C-6AAD4CE81A99}" srcOrd="2" destOrd="0" parTransId="{B355A933-8A0C-4A81-A50C-0461E721339C}" sibTransId="{36FC92B3-EF35-4EB7-8E51-2004E5E19209}"/>
    <dgm:cxn modelId="{60D8562A-FDAF-4268-BFFB-5C69D120E48D}" type="presOf" srcId="{E7D0F500-BC2F-46EB-898E-5360519C97BE}" destId="{8CDAB649-A000-4B19-BDF3-A9A9D8F5D207}" srcOrd="0" destOrd="4" presId="urn:microsoft.com/office/officeart/2005/8/layout/hList3"/>
    <dgm:cxn modelId="{940DAE73-7397-4ECD-AFA9-83D4A538BC72}" srcId="{CB67665E-8193-40A0-8335-A4F407DF01CC}" destId="{67B02C40-F05A-423B-9C2A-D9B5FFA151CF}" srcOrd="0" destOrd="0" parTransId="{9929D989-78F5-4E76-A14F-B45A1380144D}" sibTransId="{96CE9244-EB37-4BE1-AEEE-55D3A3D01E79}"/>
    <dgm:cxn modelId="{6353F5E6-C5D0-446B-98B5-5ED587F0FF0F}" type="presOf" srcId="{6116C782-9F46-4D15-8A7C-14232F53630F}" destId="{8CDAB649-A000-4B19-BDF3-A9A9D8F5D207}" srcOrd="0" destOrd="2" presId="urn:microsoft.com/office/officeart/2005/8/layout/hList3"/>
    <dgm:cxn modelId="{55CA06F1-D28E-40E1-8723-E25924486840}" srcId="{CB67665E-8193-40A0-8335-A4F407DF01CC}" destId="{80D2133B-58FA-4A0B-9A78-B4D5B91FB36E}" srcOrd="4" destOrd="0" parTransId="{D44F7291-17D1-4BA7-9560-ED4FCBCC2F7C}" sibTransId="{E24B3F5B-FFEF-4A69-8C6D-0CCEEA707E7E}"/>
    <dgm:cxn modelId="{D0B5927F-0824-4805-929F-B4B2E6C38856}" type="presOf" srcId="{3186D08E-685C-4E34-8599-3139759FDC49}" destId="{039A3876-BC32-4D09-B3E6-423CEA058799}" srcOrd="0" destOrd="6" presId="urn:microsoft.com/office/officeart/2005/8/layout/hList3"/>
    <dgm:cxn modelId="{087EF28F-ED3B-4923-8EA7-330B3BBA6DB0}" type="presOf" srcId="{674B40E8-D6D9-4E07-ACAC-A3B3A2E4CC01}" destId="{8CDAB649-A000-4B19-BDF3-A9A9D8F5D207}" srcOrd="0" destOrd="0" presId="urn:microsoft.com/office/officeart/2005/8/layout/hList3"/>
    <dgm:cxn modelId="{541F52D3-EF75-4177-A351-64CFA402256E}" srcId="{CB67665E-8193-40A0-8335-A4F407DF01CC}" destId="{3186D08E-685C-4E34-8599-3139759FDC49}" srcOrd="5" destOrd="0" parTransId="{2893F28D-70E8-4826-963C-6C6FDA617504}" sibTransId="{6B4E646E-5699-4237-A32D-ECB83C145966}"/>
    <dgm:cxn modelId="{E18F271F-2B6B-4597-B584-D039E5FBED59}" srcId="{674B40E8-D6D9-4E07-ACAC-A3B3A2E4CC01}" destId="{E7D0F500-BC2F-46EB-898E-5360519C97BE}" srcOrd="3" destOrd="0" parTransId="{B85DA118-D3FD-4A0F-95B7-8F070005DE94}" sibTransId="{B54E6A9E-3288-49C0-A971-E2FBDD7BC130}"/>
    <dgm:cxn modelId="{D447EEB8-D2C1-4C65-A283-00F5B05EC63F}" srcId="{674B40E8-D6D9-4E07-ACAC-A3B3A2E4CC01}" destId="{197E019F-8561-4A7C-AA03-78BA6809E20E}" srcOrd="2" destOrd="0" parTransId="{E0A8B89F-E5E7-4544-8E4B-489B30FE4560}" sibTransId="{5EEA0EAC-2DAD-4690-AEB2-C0B7902A8346}"/>
    <dgm:cxn modelId="{388D7911-793A-4D99-BFF4-602F5372F448}" type="presOf" srcId="{55CAFF0B-15CA-4061-A42C-6AAD4CE81A99}" destId="{039A3876-BC32-4D09-B3E6-423CEA058799}" srcOrd="0" destOrd="3" presId="urn:microsoft.com/office/officeart/2005/8/layout/hList3"/>
    <dgm:cxn modelId="{6E698E4D-5FB0-46D0-A0EE-D0671B92A482}" type="presOf" srcId="{907DC784-5A47-42B7-8A09-A7C13A78D0B4}" destId="{039A3876-BC32-4D09-B3E6-423CEA058799}" srcOrd="0" destOrd="2" presId="urn:microsoft.com/office/officeart/2005/8/layout/hList3"/>
    <dgm:cxn modelId="{2D2C83A7-441E-47C0-A80F-270808AE6FBC}" srcId="{CB67665E-8193-40A0-8335-A4F407DF01CC}" destId="{C4D5AC59-DA05-4624-A91E-6098B3E6DE83}" srcOrd="3" destOrd="0" parTransId="{E8C39A79-4C10-4D2C-AF3F-84CC36AC540F}" sibTransId="{E6170FCC-0113-4366-BFA1-9BBC48EFC715}"/>
    <dgm:cxn modelId="{45210AA7-D2C0-4672-BB57-1A91ACAD4B6A}" srcId="{CB67665E-8193-40A0-8335-A4F407DF01CC}" destId="{907DC784-5A47-42B7-8A09-A7C13A78D0B4}" srcOrd="1" destOrd="0" parTransId="{4ED9C017-B567-4F79-AA46-C9BEBA0F2E77}" sibTransId="{42C626B9-8C95-4068-B573-E4BAD7C6B96A}"/>
    <dgm:cxn modelId="{8ABA36C3-E696-482D-989D-5BC04D755514}" type="presOf" srcId="{C4D5AC59-DA05-4624-A91E-6098B3E6DE83}" destId="{039A3876-BC32-4D09-B3E6-423CEA058799}" srcOrd="0" destOrd="4" presId="urn:microsoft.com/office/officeart/2005/8/layout/hList3"/>
    <dgm:cxn modelId="{829DA1CC-B747-4508-A374-0F4A865F8217}" srcId="{AC727923-7797-43AA-B605-42E4CD376E86}" destId="{CB67665E-8193-40A0-8335-A4F407DF01CC}" srcOrd="0" destOrd="0" parTransId="{4CD1324C-3584-4F71-91BD-C0E55DE5876D}" sibTransId="{CC12CC23-52A0-4A97-8709-BF44383CDBC0}"/>
    <dgm:cxn modelId="{7B0C4B7E-CDBA-40F9-B5B1-23A2E8900D52}" srcId="{AC727923-7797-43AA-B605-42E4CD376E86}" destId="{674B40E8-D6D9-4E07-ACAC-A3B3A2E4CC01}" srcOrd="1" destOrd="0" parTransId="{3E165B7A-7E35-40B9-ABCE-B234CF72510F}" sibTransId="{D40E230B-5238-4BA3-B2F9-0CC9963D5DD5}"/>
    <dgm:cxn modelId="{46B41987-BCBA-4230-8732-3E198ECC6C09}" type="presOf" srcId="{CB67665E-8193-40A0-8335-A4F407DF01CC}" destId="{039A3876-BC32-4D09-B3E6-423CEA058799}" srcOrd="0" destOrd="0" presId="urn:microsoft.com/office/officeart/2005/8/layout/hList3"/>
    <dgm:cxn modelId="{DDC96274-DA51-4434-9E62-9C0D3400517F}" srcId="{674B40E8-D6D9-4E07-ACAC-A3B3A2E4CC01}" destId="{772C4B6E-7889-4B68-B6BA-A98DBD3E5D73}" srcOrd="0" destOrd="0" parTransId="{89280237-6716-4951-92FF-B1C17CC5E1BD}" sibTransId="{8FD9034D-3FB5-41FB-A903-031D47171752}"/>
    <dgm:cxn modelId="{658D8E2D-BAF9-496C-BCA9-EEBE7641BCEB}" srcId="{674B40E8-D6D9-4E07-ACAC-A3B3A2E4CC01}" destId="{6116C782-9F46-4D15-8A7C-14232F53630F}" srcOrd="1" destOrd="0" parTransId="{F90FF177-49EB-4EA8-864D-730C73BFF88A}" sibTransId="{8F5384FD-2E1F-4C4C-8327-B82275A5471C}"/>
    <dgm:cxn modelId="{B2E483A2-60EF-493D-9F6E-D97BE5B3873B}" type="presOf" srcId="{9F47F5A4-B1F4-4791-B27B-710378320271}" destId="{854A87B8-116E-46E9-B951-488AAE19FBCB}" srcOrd="0" destOrd="0" presId="urn:microsoft.com/office/officeart/2005/8/layout/hList3"/>
    <dgm:cxn modelId="{95B80C28-4554-41BB-A867-190339BDD060}" type="presOf" srcId="{197E019F-8561-4A7C-AA03-78BA6809E20E}" destId="{8CDAB649-A000-4B19-BDF3-A9A9D8F5D207}" srcOrd="0" destOrd="3" presId="urn:microsoft.com/office/officeart/2005/8/layout/hList3"/>
    <dgm:cxn modelId="{9FEA1142-9F2B-4B38-A918-B31EFF547BAE}" type="presOf" srcId="{67B02C40-F05A-423B-9C2A-D9B5FFA151CF}" destId="{039A3876-BC32-4D09-B3E6-423CEA058799}" srcOrd="0" destOrd="1" presId="urn:microsoft.com/office/officeart/2005/8/layout/hList3"/>
    <dgm:cxn modelId="{B98BB92D-8D79-43F1-A522-32018F3298EC}" type="presOf" srcId="{772C4B6E-7889-4B68-B6BA-A98DBD3E5D73}" destId="{8CDAB649-A000-4B19-BDF3-A9A9D8F5D207}" srcOrd="0" destOrd="1" presId="urn:microsoft.com/office/officeart/2005/8/layout/hList3"/>
    <dgm:cxn modelId="{958A837E-E791-47BB-ADA6-A7355CB22C1D}" type="presOf" srcId="{AC727923-7797-43AA-B605-42E4CD376E86}" destId="{C4DE71F8-D135-4E30-9C3E-146DBF28CE09}" srcOrd="0" destOrd="0" presId="urn:microsoft.com/office/officeart/2005/8/layout/hList3"/>
    <dgm:cxn modelId="{D63AD1E9-E523-4B77-8580-2AA701CE53AE}" type="presParOf" srcId="{854A87B8-116E-46E9-B951-488AAE19FBCB}" destId="{C4DE71F8-D135-4E30-9C3E-146DBF28CE09}" srcOrd="0" destOrd="0" presId="urn:microsoft.com/office/officeart/2005/8/layout/hList3"/>
    <dgm:cxn modelId="{059433C9-2953-4E00-B56D-313174F67AAD}" type="presParOf" srcId="{854A87B8-116E-46E9-B951-488AAE19FBCB}" destId="{798C74CB-5001-49AA-AB16-D7650B3EC7F5}" srcOrd="1" destOrd="0" presId="urn:microsoft.com/office/officeart/2005/8/layout/hList3"/>
    <dgm:cxn modelId="{CD519D91-A2EB-4FF9-9A13-BE2DA9C9BD8A}" type="presParOf" srcId="{798C74CB-5001-49AA-AB16-D7650B3EC7F5}" destId="{039A3876-BC32-4D09-B3E6-423CEA058799}" srcOrd="0" destOrd="0" presId="urn:microsoft.com/office/officeart/2005/8/layout/hList3"/>
    <dgm:cxn modelId="{6410E2B7-68D0-49F5-8B5C-FBC31F15FDCA}" type="presParOf" srcId="{798C74CB-5001-49AA-AB16-D7650B3EC7F5}" destId="{8CDAB649-A000-4B19-BDF3-A9A9D8F5D207}" srcOrd="1" destOrd="0" presId="urn:microsoft.com/office/officeart/2005/8/layout/hList3"/>
    <dgm:cxn modelId="{C8F6A74F-C0F8-4A7F-BC75-5292FF59A2ED}" type="presParOf" srcId="{854A87B8-116E-46E9-B951-488AAE19FBCB}" destId="{B04678B0-06B3-48A1-A9E5-1F8AB87921CF}"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47F5A4-B1F4-4791-B27B-710378320271}"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MX"/>
        </a:p>
      </dgm:t>
    </dgm:pt>
    <dgm:pt modelId="{AC727923-7797-43AA-B605-42E4CD376E86}">
      <dgm:prSet phldrT="[Texto]" custT="1"/>
      <dgm:spPr/>
      <dgm:t>
        <a:bodyPr/>
        <a:lstStyle/>
        <a:p>
          <a:r>
            <a:rPr lang="es-MX" sz="2000" b="1" dirty="0" smtClean="0"/>
            <a:t>Ciudadanía Segura</a:t>
          </a:r>
          <a:endParaRPr lang="es-MX" sz="2000" b="1" dirty="0"/>
        </a:p>
      </dgm:t>
    </dgm:pt>
    <dgm:pt modelId="{01E698CB-C908-4F73-96D9-B825A4C8078F}" type="parTrans" cxnId="{9795F040-5D2B-43C7-9CBE-5B84837EABBD}">
      <dgm:prSet/>
      <dgm:spPr/>
      <dgm:t>
        <a:bodyPr/>
        <a:lstStyle/>
        <a:p>
          <a:endParaRPr lang="es-MX"/>
        </a:p>
      </dgm:t>
    </dgm:pt>
    <dgm:pt modelId="{9430061A-39DC-4763-8978-7F896D81D285}" type="sibTrans" cxnId="{9795F040-5D2B-43C7-9CBE-5B84837EABBD}">
      <dgm:prSet/>
      <dgm:spPr/>
      <dgm:t>
        <a:bodyPr/>
        <a:lstStyle/>
        <a:p>
          <a:endParaRPr lang="es-MX"/>
        </a:p>
      </dgm:t>
    </dgm:pt>
    <dgm:pt modelId="{674B40E8-D6D9-4E07-ACAC-A3B3A2E4CC01}">
      <dgm:prSet phldrT="[Texto]" custT="1"/>
      <dgm:spPr/>
      <dgm:t>
        <a:bodyPr/>
        <a:lstStyle/>
        <a:p>
          <a:r>
            <a:rPr lang="es-MX" sz="1800" b="1" dirty="0" smtClean="0"/>
            <a:t>Salvaguarda de los ciudadanos</a:t>
          </a:r>
          <a:endParaRPr lang="es-MX" sz="1800" dirty="0"/>
        </a:p>
      </dgm:t>
    </dgm:pt>
    <dgm:pt modelId="{3E165B7A-7E35-40B9-ABCE-B234CF72510F}" type="parTrans" cxnId="{7B0C4B7E-CDBA-40F9-B5B1-23A2E8900D52}">
      <dgm:prSet/>
      <dgm:spPr/>
      <dgm:t>
        <a:bodyPr/>
        <a:lstStyle/>
        <a:p>
          <a:endParaRPr lang="es-MX"/>
        </a:p>
      </dgm:t>
    </dgm:pt>
    <dgm:pt modelId="{D40E230B-5238-4BA3-B2F9-0CC9963D5DD5}" type="sibTrans" cxnId="{7B0C4B7E-CDBA-40F9-B5B1-23A2E8900D52}">
      <dgm:prSet/>
      <dgm:spPr/>
      <dgm:t>
        <a:bodyPr/>
        <a:lstStyle/>
        <a:p>
          <a:endParaRPr lang="es-MX"/>
        </a:p>
      </dgm:t>
    </dgm:pt>
    <dgm:pt modelId="{CB67665E-8193-40A0-8335-A4F407DF01CC}">
      <dgm:prSet phldrT="[Texto]" custT="1"/>
      <dgm:spPr/>
      <dgm:t>
        <a:bodyPr/>
        <a:lstStyle/>
        <a:p>
          <a:r>
            <a:rPr lang="es-MX" sz="1800" b="1" dirty="0" smtClean="0"/>
            <a:t>Policía Honesta y Efectiva</a:t>
          </a:r>
          <a:endParaRPr lang="es-MX" sz="1800" b="1" dirty="0"/>
        </a:p>
      </dgm:t>
    </dgm:pt>
    <dgm:pt modelId="{4CD1324C-3584-4F71-91BD-C0E55DE5876D}" type="parTrans" cxnId="{829DA1CC-B747-4508-A374-0F4A865F8217}">
      <dgm:prSet/>
      <dgm:spPr/>
      <dgm:t>
        <a:bodyPr/>
        <a:lstStyle/>
        <a:p>
          <a:endParaRPr lang="es-MX"/>
        </a:p>
      </dgm:t>
    </dgm:pt>
    <dgm:pt modelId="{CC12CC23-52A0-4A97-8709-BF44383CDBC0}" type="sibTrans" cxnId="{829DA1CC-B747-4508-A374-0F4A865F8217}">
      <dgm:prSet/>
      <dgm:spPr/>
      <dgm:t>
        <a:bodyPr/>
        <a:lstStyle/>
        <a:p>
          <a:endParaRPr lang="es-MX"/>
        </a:p>
      </dgm:t>
    </dgm:pt>
    <dgm:pt modelId="{2E90477D-C9F9-4D88-9E06-E38455476663}">
      <dgm:prSet custT="1"/>
      <dgm:spPr/>
      <dgm:t>
        <a:bodyPr/>
        <a:lstStyle/>
        <a:p>
          <a:r>
            <a:rPr lang="es-MX" sz="1800" b="1" dirty="0" smtClean="0"/>
            <a:t>Seguridad Pública</a:t>
          </a:r>
        </a:p>
      </dgm:t>
    </dgm:pt>
    <dgm:pt modelId="{84C4D88A-77DC-4B28-856D-AE23319D0424}" type="parTrans" cxnId="{2DECFEF9-466D-484F-88D7-7C9651F5B54D}">
      <dgm:prSet/>
      <dgm:spPr/>
      <dgm:t>
        <a:bodyPr/>
        <a:lstStyle/>
        <a:p>
          <a:endParaRPr lang="es-MX"/>
        </a:p>
      </dgm:t>
    </dgm:pt>
    <dgm:pt modelId="{40F91909-B3A8-4144-8919-C8306535E606}" type="sibTrans" cxnId="{2DECFEF9-466D-484F-88D7-7C9651F5B54D}">
      <dgm:prSet/>
      <dgm:spPr/>
      <dgm:t>
        <a:bodyPr/>
        <a:lstStyle/>
        <a:p>
          <a:endParaRPr lang="es-MX"/>
        </a:p>
      </dgm:t>
    </dgm:pt>
    <dgm:pt modelId="{58EEB457-D6CC-45F5-A9CF-EFF51D6A2BD1}">
      <dgm:prSet phldrT="[Texto]" custT="1"/>
      <dgm:spPr/>
      <dgm:t>
        <a:bodyPr/>
        <a:lstStyle/>
        <a:p>
          <a:r>
            <a:rPr lang="es-MX" sz="1200" b="0" dirty="0" smtClean="0">
              <a:solidFill>
                <a:schemeClr val="tx1"/>
              </a:solidFill>
            </a:rPr>
            <a:t>Oportunidades de empleo</a:t>
          </a:r>
          <a:endParaRPr lang="es-MX" sz="1200" b="0" dirty="0">
            <a:solidFill>
              <a:schemeClr val="tx1"/>
            </a:solidFill>
          </a:endParaRPr>
        </a:p>
      </dgm:t>
    </dgm:pt>
    <dgm:pt modelId="{EB45EC0A-FFAB-459A-8770-58E030C19AE0}" type="parTrans" cxnId="{E37FFE8A-135D-41D4-9A4F-2FE842F5BEBE}">
      <dgm:prSet/>
      <dgm:spPr/>
      <dgm:t>
        <a:bodyPr/>
        <a:lstStyle/>
        <a:p>
          <a:endParaRPr lang="es-MX"/>
        </a:p>
      </dgm:t>
    </dgm:pt>
    <dgm:pt modelId="{B5B4950A-BF0A-4FA2-B3C0-3505BAC37262}" type="sibTrans" cxnId="{E37FFE8A-135D-41D4-9A4F-2FE842F5BEBE}">
      <dgm:prSet/>
      <dgm:spPr/>
      <dgm:t>
        <a:bodyPr/>
        <a:lstStyle/>
        <a:p>
          <a:endParaRPr lang="es-MX"/>
        </a:p>
      </dgm:t>
    </dgm:pt>
    <dgm:pt modelId="{3DA96BCF-7FD9-488D-BF43-905826981885}">
      <dgm:prSet phldrT="[Texto]" custT="1"/>
      <dgm:spPr/>
      <dgm:t>
        <a:bodyPr/>
        <a:lstStyle/>
        <a:p>
          <a:r>
            <a:rPr lang="es-MX" sz="1200" b="0" dirty="0" smtClean="0">
              <a:solidFill>
                <a:schemeClr val="tx1"/>
              </a:solidFill>
            </a:rPr>
            <a:t>Vecino vigilante</a:t>
          </a:r>
          <a:endParaRPr lang="es-MX" sz="1200" b="0" dirty="0">
            <a:solidFill>
              <a:schemeClr val="tx1"/>
            </a:solidFill>
          </a:endParaRPr>
        </a:p>
      </dgm:t>
    </dgm:pt>
    <dgm:pt modelId="{4ADBB1AD-1715-4927-8E37-1D2E73DA4D41}" type="parTrans" cxnId="{5E51E03A-8959-4FC6-8F64-35B741EDE853}">
      <dgm:prSet/>
      <dgm:spPr/>
      <dgm:t>
        <a:bodyPr/>
        <a:lstStyle/>
        <a:p>
          <a:endParaRPr lang="es-MX"/>
        </a:p>
      </dgm:t>
    </dgm:pt>
    <dgm:pt modelId="{5072779D-FB4F-4A24-A1C3-B0FF08A09E47}" type="sibTrans" cxnId="{5E51E03A-8959-4FC6-8F64-35B741EDE853}">
      <dgm:prSet/>
      <dgm:spPr/>
      <dgm:t>
        <a:bodyPr/>
        <a:lstStyle/>
        <a:p>
          <a:endParaRPr lang="es-MX"/>
        </a:p>
      </dgm:t>
    </dgm:pt>
    <dgm:pt modelId="{46C9B78E-FBFF-4113-8A81-72289D202512}">
      <dgm:prSet custT="1"/>
      <dgm:spPr/>
      <dgm:t>
        <a:bodyPr/>
        <a:lstStyle/>
        <a:p>
          <a:r>
            <a:rPr lang="es-MX" sz="1200" b="0" dirty="0" smtClean="0">
              <a:solidFill>
                <a:schemeClr val="tx1"/>
              </a:solidFill>
            </a:rPr>
            <a:t>Más personas en la calle menos impunidad</a:t>
          </a:r>
        </a:p>
      </dgm:t>
    </dgm:pt>
    <dgm:pt modelId="{6C6E0B8B-07D1-4BE2-88AA-811BF4D28B02}" type="parTrans" cxnId="{001BD367-659E-4C70-93C8-DD5FAF528E2E}">
      <dgm:prSet/>
      <dgm:spPr/>
      <dgm:t>
        <a:bodyPr/>
        <a:lstStyle/>
        <a:p>
          <a:endParaRPr lang="es-MX"/>
        </a:p>
      </dgm:t>
    </dgm:pt>
    <dgm:pt modelId="{46D563F4-080F-40A4-B367-53D1FD0D8413}" type="sibTrans" cxnId="{001BD367-659E-4C70-93C8-DD5FAF528E2E}">
      <dgm:prSet/>
      <dgm:spPr/>
      <dgm:t>
        <a:bodyPr/>
        <a:lstStyle/>
        <a:p>
          <a:endParaRPr lang="es-MX"/>
        </a:p>
      </dgm:t>
    </dgm:pt>
    <dgm:pt modelId="{059E819A-F26F-49CF-83E1-201AF1443818}">
      <dgm:prSet custT="1"/>
      <dgm:spPr/>
      <dgm:t>
        <a:bodyPr/>
        <a:lstStyle/>
        <a:p>
          <a:r>
            <a:rPr lang="es-MX" sz="1200" b="0" dirty="0" smtClean="0">
              <a:solidFill>
                <a:schemeClr val="tx1"/>
              </a:solidFill>
            </a:rPr>
            <a:t>Ciudad comunicada</a:t>
          </a:r>
        </a:p>
      </dgm:t>
    </dgm:pt>
    <dgm:pt modelId="{9475AAFE-6626-438D-888E-17A931B053AC}" type="parTrans" cxnId="{DD25E7A0-BB5C-4C6B-B6BA-843A1CBF1F51}">
      <dgm:prSet/>
      <dgm:spPr/>
      <dgm:t>
        <a:bodyPr/>
        <a:lstStyle/>
        <a:p>
          <a:endParaRPr lang="es-MX"/>
        </a:p>
      </dgm:t>
    </dgm:pt>
    <dgm:pt modelId="{7F715EE2-3FF2-466C-91A1-C182E42AFC52}" type="sibTrans" cxnId="{DD25E7A0-BB5C-4C6B-B6BA-843A1CBF1F51}">
      <dgm:prSet/>
      <dgm:spPr/>
      <dgm:t>
        <a:bodyPr/>
        <a:lstStyle/>
        <a:p>
          <a:endParaRPr lang="es-MX"/>
        </a:p>
      </dgm:t>
    </dgm:pt>
    <dgm:pt modelId="{273AEB25-4CBF-46F6-9404-F7ED149E1266}">
      <dgm:prSet custT="1"/>
      <dgm:spPr/>
      <dgm:t>
        <a:bodyPr/>
        <a:lstStyle/>
        <a:p>
          <a:r>
            <a:rPr lang="es-MX" sz="1200" b="0" dirty="0" smtClean="0">
              <a:solidFill>
                <a:schemeClr val="tx1"/>
              </a:solidFill>
            </a:rPr>
            <a:t>Ciudad segura</a:t>
          </a:r>
        </a:p>
      </dgm:t>
    </dgm:pt>
    <dgm:pt modelId="{64BDB97F-4207-48DC-8EAE-3DB785055626}" type="parTrans" cxnId="{D9AD8EAA-4648-40CB-9283-700026201234}">
      <dgm:prSet/>
      <dgm:spPr/>
      <dgm:t>
        <a:bodyPr/>
        <a:lstStyle/>
        <a:p>
          <a:endParaRPr lang="es-MX"/>
        </a:p>
      </dgm:t>
    </dgm:pt>
    <dgm:pt modelId="{4F7A7A7A-5A81-42C0-8514-32F69137AF3C}" type="sibTrans" cxnId="{D9AD8EAA-4648-40CB-9283-700026201234}">
      <dgm:prSet/>
      <dgm:spPr/>
      <dgm:t>
        <a:bodyPr/>
        <a:lstStyle/>
        <a:p>
          <a:endParaRPr lang="es-MX"/>
        </a:p>
      </dgm:t>
    </dgm:pt>
    <dgm:pt modelId="{71533AEB-8752-4A4F-87BF-669F81FD1187}">
      <dgm:prSet custT="1"/>
      <dgm:spPr/>
      <dgm:t>
        <a:bodyPr/>
        <a:lstStyle/>
        <a:p>
          <a:r>
            <a:rPr lang="es-MX" sz="1200" b="0" dirty="0" smtClean="0">
              <a:solidFill>
                <a:schemeClr val="tx1"/>
              </a:solidFill>
            </a:rPr>
            <a:t>Planeación Urbana para mayor seguridad</a:t>
          </a:r>
        </a:p>
      </dgm:t>
    </dgm:pt>
    <dgm:pt modelId="{2B60DF83-8D84-45B3-B0F0-0EA659DD32A4}" type="parTrans" cxnId="{FA90E604-91C9-4EAF-9EB7-ECD45D9FF10C}">
      <dgm:prSet/>
      <dgm:spPr/>
      <dgm:t>
        <a:bodyPr/>
        <a:lstStyle/>
        <a:p>
          <a:endParaRPr lang="es-MX"/>
        </a:p>
      </dgm:t>
    </dgm:pt>
    <dgm:pt modelId="{BF9A1DEB-46DD-43E2-A46F-F8492EBA2FEA}" type="sibTrans" cxnId="{FA90E604-91C9-4EAF-9EB7-ECD45D9FF10C}">
      <dgm:prSet/>
      <dgm:spPr/>
      <dgm:t>
        <a:bodyPr/>
        <a:lstStyle/>
        <a:p>
          <a:endParaRPr lang="es-MX"/>
        </a:p>
      </dgm:t>
    </dgm:pt>
    <dgm:pt modelId="{814A20BD-9C74-4288-A772-459141441836}">
      <dgm:prSet custT="1"/>
      <dgm:spPr/>
      <dgm:t>
        <a:bodyPr/>
        <a:lstStyle/>
        <a:p>
          <a:r>
            <a:rPr lang="es-MX" sz="1200" b="0" dirty="0" smtClean="0">
              <a:solidFill>
                <a:schemeClr val="tx1"/>
              </a:solidFill>
            </a:rPr>
            <a:t>Espacios públicos multiusos</a:t>
          </a:r>
        </a:p>
      </dgm:t>
    </dgm:pt>
    <dgm:pt modelId="{1CB146D9-5716-44DC-834F-516A612AB3C2}" type="parTrans" cxnId="{FD0A459D-398B-4747-A443-9DBFDCB627A0}">
      <dgm:prSet/>
      <dgm:spPr/>
      <dgm:t>
        <a:bodyPr/>
        <a:lstStyle/>
        <a:p>
          <a:endParaRPr lang="es-MX"/>
        </a:p>
      </dgm:t>
    </dgm:pt>
    <dgm:pt modelId="{DC223562-ED63-40F9-BDBA-B9E07D5C1A53}" type="sibTrans" cxnId="{FD0A459D-398B-4747-A443-9DBFDCB627A0}">
      <dgm:prSet/>
      <dgm:spPr/>
      <dgm:t>
        <a:bodyPr/>
        <a:lstStyle/>
        <a:p>
          <a:endParaRPr lang="es-MX"/>
        </a:p>
      </dgm:t>
    </dgm:pt>
    <dgm:pt modelId="{96A98569-582F-49A0-9D37-6D108281BC33}">
      <dgm:prSet phldrT="[Texto]" custT="1"/>
      <dgm:spPr/>
      <dgm:t>
        <a:bodyPr/>
        <a:lstStyle/>
        <a:p>
          <a:r>
            <a:rPr lang="es-MX" sz="1200" b="0" dirty="0" smtClean="0">
              <a:solidFill>
                <a:schemeClr val="tx1"/>
              </a:solidFill>
            </a:rPr>
            <a:t>Visión Cero</a:t>
          </a:r>
          <a:endParaRPr lang="es-MX" sz="1200" b="0" dirty="0">
            <a:solidFill>
              <a:schemeClr val="tx1"/>
            </a:solidFill>
          </a:endParaRPr>
        </a:p>
      </dgm:t>
    </dgm:pt>
    <dgm:pt modelId="{CA4AB3BE-898A-428D-8848-9E7DCB12889B}" type="parTrans" cxnId="{A8B57AF7-04EB-4255-B3E7-966DC6E4111B}">
      <dgm:prSet/>
      <dgm:spPr/>
      <dgm:t>
        <a:bodyPr/>
        <a:lstStyle/>
        <a:p>
          <a:endParaRPr lang="es-MX"/>
        </a:p>
      </dgm:t>
    </dgm:pt>
    <dgm:pt modelId="{1EF601F5-A524-468C-9281-1065872C13D5}" type="sibTrans" cxnId="{A8B57AF7-04EB-4255-B3E7-966DC6E4111B}">
      <dgm:prSet/>
      <dgm:spPr/>
      <dgm:t>
        <a:bodyPr/>
        <a:lstStyle/>
        <a:p>
          <a:endParaRPr lang="es-MX"/>
        </a:p>
      </dgm:t>
    </dgm:pt>
    <dgm:pt modelId="{70C33B68-821E-493D-B7ED-44E0798DD84D}">
      <dgm:prSet phldrT="[Texto]" custT="1"/>
      <dgm:spPr/>
      <dgm:t>
        <a:bodyPr/>
        <a:lstStyle/>
        <a:p>
          <a:r>
            <a:rPr lang="es-MX" sz="1200" b="0" dirty="0" smtClean="0">
              <a:solidFill>
                <a:schemeClr val="tx1"/>
              </a:solidFill>
            </a:rPr>
            <a:t>Menos muertes por siniestros</a:t>
          </a:r>
          <a:endParaRPr lang="es-MX" sz="1200" b="0" dirty="0">
            <a:solidFill>
              <a:schemeClr val="tx1"/>
            </a:solidFill>
          </a:endParaRPr>
        </a:p>
      </dgm:t>
    </dgm:pt>
    <dgm:pt modelId="{5B3AAD0E-E812-4BCF-800F-676E6FAB1664}" type="parTrans" cxnId="{A443CB24-F4CC-4819-8B37-386CB46D354F}">
      <dgm:prSet/>
      <dgm:spPr/>
      <dgm:t>
        <a:bodyPr/>
        <a:lstStyle/>
        <a:p>
          <a:endParaRPr lang="es-MX"/>
        </a:p>
      </dgm:t>
    </dgm:pt>
    <dgm:pt modelId="{60FD4CE8-C671-4E36-A8B8-621BE26FAFEB}" type="sibTrans" cxnId="{A443CB24-F4CC-4819-8B37-386CB46D354F}">
      <dgm:prSet/>
      <dgm:spPr/>
      <dgm:t>
        <a:bodyPr/>
        <a:lstStyle/>
        <a:p>
          <a:endParaRPr lang="es-MX"/>
        </a:p>
      </dgm:t>
    </dgm:pt>
    <dgm:pt modelId="{4615553C-EE5A-4554-978F-3DDBB16EBDC1}">
      <dgm:prSet phldrT="[Texto]" custT="1"/>
      <dgm:spPr/>
      <dgm:t>
        <a:bodyPr/>
        <a:lstStyle/>
        <a:p>
          <a:r>
            <a:rPr lang="es-MX" sz="1200" b="0" dirty="0" smtClean="0">
              <a:solidFill>
                <a:schemeClr val="tx1"/>
              </a:solidFill>
            </a:rPr>
            <a:t>El Desarrollo Económico Sostenible</a:t>
          </a:r>
          <a:endParaRPr lang="es-MX" sz="1200" b="0" dirty="0">
            <a:solidFill>
              <a:schemeClr val="tx1"/>
            </a:solidFill>
          </a:endParaRPr>
        </a:p>
      </dgm:t>
    </dgm:pt>
    <dgm:pt modelId="{2EC5FE16-D82D-4156-90E6-6044AA9749FC}" type="parTrans" cxnId="{22C698AF-7B84-422D-A7D6-7480B192A63C}">
      <dgm:prSet/>
      <dgm:spPr/>
      <dgm:t>
        <a:bodyPr/>
        <a:lstStyle/>
        <a:p>
          <a:endParaRPr lang="es-MX"/>
        </a:p>
      </dgm:t>
    </dgm:pt>
    <dgm:pt modelId="{25FBD67F-27B9-4792-ABB7-335413BCBDC0}" type="sibTrans" cxnId="{22C698AF-7B84-422D-A7D6-7480B192A63C}">
      <dgm:prSet/>
      <dgm:spPr/>
      <dgm:t>
        <a:bodyPr/>
        <a:lstStyle/>
        <a:p>
          <a:endParaRPr lang="es-MX"/>
        </a:p>
      </dgm:t>
    </dgm:pt>
    <dgm:pt modelId="{854A87B8-116E-46E9-B951-488AAE19FBCB}" type="pres">
      <dgm:prSet presAssocID="{9F47F5A4-B1F4-4791-B27B-710378320271}" presName="composite" presStyleCnt="0">
        <dgm:presLayoutVars>
          <dgm:chMax val="1"/>
          <dgm:dir/>
          <dgm:resizeHandles val="exact"/>
        </dgm:presLayoutVars>
      </dgm:prSet>
      <dgm:spPr/>
      <dgm:t>
        <a:bodyPr/>
        <a:lstStyle/>
        <a:p>
          <a:endParaRPr lang="es-ES"/>
        </a:p>
      </dgm:t>
    </dgm:pt>
    <dgm:pt modelId="{C4DE71F8-D135-4E30-9C3E-146DBF28CE09}" type="pres">
      <dgm:prSet presAssocID="{AC727923-7797-43AA-B605-42E4CD376E86}" presName="roof" presStyleLbl="dkBgShp" presStyleIdx="0" presStyleCnt="2" custScaleY="49458"/>
      <dgm:spPr/>
      <dgm:t>
        <a:bodyPr/>
        <a:lstStyle/>
        <a:p>
          <a:endParaRPr lang="es-MX"/>
        </a:p>
      </dgm:t>
    </dgm:pt>
    <dgm:pt modelId="{798C74CB-5001-49AA-AB16-D7650B3EC7F5}" type="pres">
      <dgm:prSet presAssocID="{AC727923-7797-43AA-B605-42E4CD376E86}" presName="pillars" presStyleCnt="0"/>
      <dgm:spPr/>
    </dgm:pt>
    <dgm:pt modelId="{039A3876-BC32-4D09-B3E6-423CEA058799}" type="pres">
      <dgm:prSet presAssocID="{AC727923-7797-43AA-B605-42E4CD376E86}" presName="pillar1" presStyleLbl="node1" presStyleIdx="0" presStyleCnt="3" custLinFactNeighborY="-11765">
        <dgm:presLayoutVars>
          <dgm:bulletEnabled val="1"/>
        </dgm:presLayoutVars>
      </dgm:prSet>
      <dgm:spPr/>
      <dgm:t>
        <a:bodyPr/>
        <a:lstStyle/>
        <a:p>
          <a:endParaRPr lang="es-MX"/>
        </a:p>
      </dgm:t>
    </dgm:pt>
    <dgm:pt modelId="{476814B7-D62D-4759-8D29-5CBA9C59633A}" type="pres">
      <dgm:prSet presAssocID="{2E90477D-C9F9-4D88-9E06-E38455476663}" presName="pillarX" presStyleLbl="node1" presStyleIdx="1" presStyleCnt="3" custLinFactNeighborY="-11765">
        <dgm:presLayoutVars>
          <dgm:bulletEnabled val="1"/>
        </dgm:presLayoutVars>
      </dgm:prSet>
      <dgm:spPr/>
      <dgm:t>
        <a:bodyPr/>
        <a:lstStyle/>
        <a:p>
          <a:endParaRPr lang="es-MX"/>
        </a:p>
      </dgm:t>
    </dgm:pt>
    <dgm:pt modelId="{8CDAB649-A000-4B19-BDF3-A9A9D8F5D207}" type="pres">
      <dgm:prSet presAssocID="{674B40E8-D6D9-4E07-ACAC-A3B3A2E4CC01}" presName="pillarX" presStyleLbl="node1" presStyleIdx="2" presStyleCnt="3" custLinFactNeighborY="-11765">
        <dgm:presLayoutVars>
          <dgm:bulletEnabled val="1"/>
        </dgm:presLayoutVars>
      </dgm:prSet>
      <dgm:spPr/>
      <dgm:t>
        <a:bodyPr/>
        <a:lstStyle/>
        <a:p>
          <a:endParaRPr lang="es-MX"/>
        </a:p>
      </dgm:t>
    </dgm:pt>
    <dgm:pt modelId="{B04678B0-06B3-48A1-A9E5-1F8AB87921CF}" type="pres">
      <dgm:prSet presAssocID="{AC727923-7797-43AA-B605-42E4CD376E86}" presName="base" presStyleLbl="dkBgShp" presStyleIdx="1" presStyleCnt="2" custLinFactY="-12949" custLinFactNeighborY="-100000"/>
      <dgm:spPr/>
    </dgm:pt>
  </dgm:ptLst>
  <dgm:cxnLst>
    <dgm:cxn modelId="{B72D2FB8-9442-4A7C-8D6B-8489FA9D9740}" type="presOf" srcId="{58EEB457-D6CC-45F5-A9CF-EFF51D6A2BD1}" destId="{039A3876-BC32-4D09-B3E6-423CEA058799}" srcOrd="0" destOrd="1" presId="urn:microsoft.com/office/officeart/2005/8/layout/hList3"/>
    <dgm:cxn modelId="{71B916B6-863F-400F-ADA8-B5B75A037814}" type="presOf" srcId="{814A20BD-9C74-4288-A772-459141441836}" destId="{476814B7-D62D-4759-8D29-5CBA9C59633A}" srcOrd="0" destOrd="5" presId="urn:microsoft.com/office/officeart/2005/8/layout/hList3"/>
    <dgm:cxn modelId="{7B0C4B7E-CDBA-40F9-B5B1-23A2E8900D52}" srcId="{AC727923-7797-43AA-B605-42E4CD376E86}" destId="{674B40E8-D6D9-4E07-ACAC-A3B3A2E4CC01}" srcOrd="2" destOrd="0" parTransId="{3E165B7A-7E35-40B9-ABCE-B234CF72510F}" sibTransId="{D40E230B-5238-4BA3-B2F9-0CC9963D5DD5}"/>
    <dgm:cxn modelId="{BC3D6B69-2CE8-453C-9917-ADB707770CC7}" type="presOf" srcId="{273AEB25-4CBF-46F6-9404-F7ED149E1266}" destId="{476814B7-D62D-4759-8D29-5CBA9C59633A}" srcOrd="0" destOrd="3" presId="urn:microsoft.com/office/officeart/2005/8/layout/hList3"/>
    <dgm:cxn modelId="{6E73AB1A-34E6-4929-9F15-340ACADE187A}" type="presOf" srcId="{AC727923-7797-43AA-B605-42E4CD376E86}" destId="{C4DE71F8-D135-4E30-9C3E-146DBF28CE09}" srcOrd="0" destOrd="0" presId="urn:microsoft.com/office/officeart/2005/8/layout/hList3"/>
    <dgm:cxn modelId="{9795F040-5D2B-43C7-9CBE-5B84837EABBD}" srcId="{9F47F5A4-B1F4-4791-B27B-710378320271}" destId="{AC727923-7797-43AA-B605-42E4CD376E86}" srcOrd="0" destOrd="0" parTransId="{01E698CB-C908-4F73-96D9-B825A4C8078F}" sibTransId="{9430061A-39DC-4763-8978-7F896D81D285}"/>
    <dgm:cxn modelId="{E37FFE8A-135D-41D4-9A4F-2FE842F5BEBE}" srcId="{CB67665E-8193-40A0-8335-A4F407DF01CC}" destId="{58EEB457-D6CC-45F5-A9CF-EFF51D6A2BD1}" srcOrd="0" destOrd="0" parTransId="{EB45EC0A-FFAB-459A-8770-58E030C19AE0}" sibTransId="{B5B4950A-BF0A-4FA2-B3C0-3505BAC37262}"/>
    <dgm:cxn modelId="{2DECFEF9-466D-484F-88D7-7C9651F5B54D}" srcId="{AC727923-7797-43AA-B605-42E4CD376E86}" destId="{2E90477D-C9F9-4D88-9E06-E38455476663}" srcOrd="1" destOrd="0" parTransId="{84C4D88A-77DC-4B28-856D-AE23319D0424}" sibTransId="{40F91909-B3A8-4144-8919-C8306535E606}"/>
    <dgm:cxn modelId="{829DA1CC-B747-4508-A374-0F4A865F8217}" srcId="{AC727923-7797-43AA-B605-42E4CD376E86}" destId="{CB67665E-8193-40A0-8335-A4F407DF01CC}" srcOrd="0" destOrd="0" parTransId="{4CD1324C-3584-4F71-91BD-C0E55DE5876D}" sibTransId="{CC12CC23-52A0-4A97-8709-BF44383CDBC0}"/>
    <dgm:cxn modelId="{001BD367-659E-4C70-93C8-DD5FAF528E2E}" srcId="{2E90477D-C9F9-4D88-9E06-E38455476663}" destId="{46C9B78E-FBFF-4113-8A81-72289D202512}" srcOrd="0" destOrd="0" parTransId="{6C6E0B8B-07D1-4BE2-88AA-811BF4D28B02}" sibTransId="{46D563F4-080F-40A4-B367-53D1FD0D8413}"/>
    <dgm:cxn modelId="{640E1BA3-0C48-4771-A88D-3E5DFCA4D07A}" type="presOf" srcId="{3DA96BCF-7FD9-488D-BF43-905826981885}" destId="{039A3876-BC32-4D09-B3E6-423CEA058799}" srcOrd="0" destOrd="2" presId="urn:microsoft.com/office/officeart/2005/8/layout/hList3"/>
    <dgm:cxn modelId="{FA90E604-91C9-4EAF-9EB7-ECD45D9FF10C}" srcId="{2E90477D-C9F9-4D88-9E06-E38455476663}" destId="{71533AEB-8752-4A4F-87BF-669F81FD1187}" srcOrd="3" destOrd="0" parTransId="{2B60DF83-8D84-45B3-B0F0-0EA659DD32A4}" sibTransId="{BF9A1DEB-46DD-43E2-A46F-F8492EBA2FEA}"/>
    <dgm:cxn modelId="{DC926F74-8AA8-4847-A08E-C6EA6D914843}" type="presOf" srcId="{CB67665E-8193-40A0-8335-A4F407DF01CC}" destId="{039A3876-BC32-4D09-B3E6-423CEA058799}" srcOrd="0" destOrd="0" presId="urn:microsoft.com/office/officeart/2005/8/layout/hList3"/>
    <dgm:cxn modelId="{22C698AF-7B84-422D-A7D6-7480B192A63C}" srcId="{674B40E8-D6D9-4E07-ACAC-A3B3A2E4CC01}" destId="{4615553C-EE5A-4554-978F-3DDBB16EBDC1}" srcOrd="2" destOrd="0" parTransId="{2EC5FE16-D82D-4156-90E6-6044AA9749FC}" sibTransId="{25FBD67F-27B9-4792-ABB7-335413BCBDC0}"/>
    <dgm:cxn modelId="{1334AFD7-A52A-4434-B413-3BB16C739713}" type="presOf" srcId="{70C33B68-821E-493D-B7ED-44E0798DD84D}" destId="{8CDAB649-A000-4B19-BDF3-A9A9D8F5D207}" srcOrd="0" destOrd="2" presId="urn:microsoft.com/office/officeart/2005/8/layout/hList3"/>
    <dgm:cxn modelId="{D062E83A-6F96-4A0F-83FE-6510F6881D9B}" type="presOf" srcId="{46C9B78E-FBFF-4113-8A81-72289D202512}" destId="{476814B7-D62D-4759-8D29-5CBA9C59633A}" srcOrd="0" destOrd="1" presId="urn:microsoft.com/office/officeart/2005/8/layout/hList3"/>
    <dgm:cxn modelId="{A616C094-F58D-46D7-A80D-CC88BC8913AD}" type="presOf" srcId="{4615553C-EE5A-4554-978F-3DDBB16EBDC1}" destId="{8CDAB649-A000-4B19-BDF3-A9A9D8F5D207}" srcOrd="0" destOrd="3" presId="urn:microsoft.com/office/officeart/2005/8/layout/hList3"/>
    <dgm:cxn modelId="{DD25E7A0-BB5C-4C6B-B6BA-843A1CBF1F51}" srcId="{2E90477D-C9F9-4D88-9E06-E38455476663}" destId="{059E819A-F26F-49CF-83E1-201AF1443818}" srcOrd="1" destOrd="0" parTransId="{9475AAFE-6626-438D-888E-17A931B053AC}" sibTransId="{7F715EE2-3FF2-466C-91A1-C182E42AFC52}"/>
    <dgm:cxn modelId="{8C6E823F-D578-404D-B158-199DBDB948B5}" type="presOf" srcId="{2E90477D-C9F9-4D88-9E06-E38455476663}" destId="{476814B7-D62D-4759-8D29-5CBA9C59633A}" srcOrd="0" destOrd="0" presId="urn:microsoft.com/office/officeart/2005/8/layout/hList3"/>
    <dgm:cxn modelId="{FD0A459D-398B-4747-A443-9DBFDCB627A0}" srcId="{2E90477D-C9F9-4D88-9E06-E38455476663}" destId="{814A20BD-9C74-4288-A772-459141441836}" srcOrd="4" destOrd="0" parTransId="{1CB146D9-5716-44DC-834F-516A612AB3C2}" sibTransId="{DC223562-ED63-40F9-BDBA-B9E07D5C1A53}"/>
    <dgm:cxn modelId="{ACB2F284-1D4B-4556-B21D-7BE7BD134EB6}" type="presOf" srcId="{96A98569-582F-49A0-9D37-6D108281BC33}" destId="{8CDAB649-A000-4B19-BDF3-A9A9D8F5D207}" srcOrd="0" destOrd="1" presId="urn:microsoft.com/office/officeart/2005/8/layout/hList3"/>
    <dgm:cxn modelId="{3D761BD1-07FC-4F7F-B755-6BCEFD4162ED}" type="presOf" srcId="{674B40E8-D6D9-4E07-ACAC-A3B3A2E4CC01}" destId="{8CDAB649-A000-4B19-BDF3-A9A9D8F5D207}" srcOrd="0" destOrd="0" presId="urn:microsoft.com/office/officeart/2005/8/layout/hList3"/>
    <dgm:cxn modelId="{CA925831-EEA3-4EBE-85B9-BF3434B0ADAF}" type="presOf" srcId="{059E819A-F26F-49CF-83E1-201AF1443818}" destId="{476814B7-D62D-4759-8D29-5CBA9C59633A}" srcOrd="0" destOrd="2" presId="urn:microsoft.com/office/officeart/2005/8/layout/hList3"/>
    <dgm:cxn modelId="{D9AD8EAA-4648-40CB-9283-700026201234}" srcId="{2E90477D-C9F9-4D88-9E06-E38455476663}" destId="{273AEB25-4CBF-46F6-9404-F7ED149E1266}" srcOrd="2" destOrd="0" parTransId="{64BDB97F-4207-48DC-8EAE-3DB785055626}" sibTransId="{4F7A7A7A-5A81-42C0-8514-32F69137AF3C}"/>
    <dgm:cxn modelId="{A8B57AF7-04EB-4255-B3E7-966DC6E4111B}" srcId="{674B40E8-D6D9-4E07-ACAC-A3B3A2E4CC01}" destId="{96A98569-582F-49A0-9D37-6D108281BC33}" srcOrd="0" destOrd="0" parTransId="{CA4AB3BE-898A-428D-8848-9E7DCB12889B}" sibTransId="{1EF601F5-A524-468C-9281-1065872C13D5}"/>
    <dgm:cxn modelId="{A443CB24-F4CC-4819-8B37-386CB46D354F}" srcId="{674B40E8-D6D9-4E07-ACAC-A3B3A2E4CC01}" destId="{70C33B68-821E-493D-B7ED-44E0798DD84D}" srcOrd="1" destOrd="0" parTransId="{5B3AAD0E-E812-4BCF-800F-676E6FAB1664}" sibTransId="{60FD4CE8-C671-4E36-A8B8-621BE26FAFEB}"/>
    <dgm:cxn modelId="{AAA1C05D-F57C-4665-92C5-B9D82875B170}" type="presOf" srcId="{71533AEB-8752-4A4F-87BF-669F81FD1187}" destId="{476814B7-D62D-4759-8D29-5CBA9C59633A}" srcOrd="0" destOrd="4" presId="urn:microsoft.com/office/officeart/2005/8/layout/hList3"/>
    <dgm:cxn modelId="{5E51E03A-8959-4FC6-8F64-35B741EDE853}" srcId="{CB67665E-8193-40A0-8335-A4F407DF01CC}" destId="{3DA96BCF-7FD9-488D-BF43-905826981885}" srcOrd="1" destOrd="0" parTransId="{4ADBB1AD-1715-4927-8E37-1D2E73DA4D41}" sibTransId="{5072779D-FB4F-4A24-A1C3-B0FF08A09E47}"/>
    <dgm:cxn modelId="{3BE5CF23-6AFB-47C5-BFF3-6524C01A5C7C}" type="presOf" srcId="{9F47F5A4-B1F4-4791-B27B-710378320271}" destId="{854A87B8-116E-46E9-B951-488AAE19FBCB}" srcOrd="0" destOrd="0" presId="urn:microsoft.com/office/officeart/2005/8/layout/hList3"/>
    <dgm:cxn modelId="{DAED2069-9607-4831-B523-C6E95B74C150}" type="presParOf" srcId="{854A87B8-116E-46E9-B951-488AAE19FBCB}" destId="{C4DE71F8-D135-4E30-9C3E-146DBF28CE09}" srcOrd="0" destOrd="0" presId="urn:microsoft.com/office/officeart/2005/8/layout/hList3"/>
    <dgm:cxn modelId="{E031EE6F-AE0E-47A2-9B18-474A9C4B462F}" type="presParOf" srcId="{854A87B8-116E-46E9-B951-488AAE19FBCB}" destId="{798C74CB-5001-49AA-AB16-D7650B3EC7F5}" srcOrd="1" destOrd="0" presId="urn:microsoft.com/office/officeart/2005/8/layout/hList3"/>
    <dgm:cxn modelId="{CB587811-8F32-4714-BCD8-0617AFA2E0B5}" type="presParOf" srcId="{798C74CB-5001-49AA-AB16-D7650B3EC7F5}" destId="{039A3876-BC32-4D09-B3E6-423CEA058799}" srcOrd="0" destOrd="0" presId="urn:microsoft.com/office/officeart/2005/8/layout/hList3"/>
    <dgm:cxn modelId="{350DD440-5D98-4E9A-84FA-1E34DE2ED6E4}" type="presParOf" srcId="{798C74CB-5001-49AA-AB16-D7650B3EC7F5}" destId="{476814B7-D62D-4759-8D29-5CBA9C59633A}" srcOrd="1" destOrd="0" presId="urn:microsoft.com/office/officeart/2005/8/layout/hList3"/>
    <dgm:cxn modelId="{ECA8DA0A-2863-4134-B1C4-036772FE3AE1}" type="presParOf" srcId="{798C74CB-5001-49AA-AB16-D7650B3EC7F5}" destId="{8CDAB649-A000-4B19-BDF3-A9A9D8F5D207}" srcOrd="2" destOrd="0" presId="urn:microsoft.com/office/officeart/2005/8/layout/hList3"/>
    <dgm:cxn modelId="{606F6FAB-58C2-40F2-811A-93FDB7F73327}" type="presParOf" srcId="{854A87B8-116E-46E9-B951-488AAE19FBCB}" destId="{B04678B0-06B3-48A1-A9E5-1F8AB87921CF}" srcOrd="2" destOrd="0" presId="urn:microsoft.com/office/officeart/2005/8/layout/h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47F5A4-B1F4-4791-B27B-710378320271}"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MX"/>
        </a:p>
      </dgm:t>
    </dgm:pt>
    <dgm:pt modelId="{AC727923-7797-43AA-B605-42E4CD376E86}">
      <dgm:prSet phldrT="[Texto]" custT="1"/>
      <dgm:spPr/>
      <dgm:t>
        <a:bodyPr/>
        <a:lstStyle/>
        <a:p>
          <a:r>
            <a:rPr lang="es-MX" sz="2000" b="1" dirty="0" smtClean="0"/>
            <a:t>Servicios Públicos Eficientes</a:t>
          </a:r>
          <a:endParaRPr lang="es-MX" sz="2000" b="1" dirty="0"/>
        </a:p>
      </dgm:t>
    </dgm:pt>
    <dgm:pt modelId="{01E698CB-C908-4F73-96D9-B825A4C8078F}" type="parTrans" cxnId="{9795F040-5D2B-43C7-9CBE-5B84837EABBD}">
      <dgm:prSet/>
      <dgm:spPr/>
      <dgm:t>
        <a:bodyPr/>
        <a:lstStyle/>
        <a:p>
          <a:endParaRPr lang="es-MX"/>
        </a:p>
      </dgm:t>
    </dgm:pt>
    <dgm:pt modelId="{9430061A-39DC-4763-8978-7F896D81D285}" type="sibTrans" cxnId="{9795F040-5D2B-43C7-9CBE-5B84837EABBD}">
      <dgm:prSet/>
      <dgm:spPr/>
      <dgm:t>
        <a:bodyPr/>
        <a:lstStyle/>
        <a:p>
          <a:endParaRPr lang="es-MX"/>
        </a:p>
      </dgm:t>
    </dgm:pt>
    <dgm:pt modelId="{674B40E8-D6D9-4E07-ACAC-A3B3A2E4CC01}">
      <dgm:prSet phldrT="[Texto]" custT="1"/>
      <dgm:spPr/>
      <dgm:t>
        <a:bodyPr/>
        <a:lstStyle/>
        <a:p>
          <a:r>
            <a:rPr lang="es-MX" sz="1400" b="1" dirty="0" smtClean="0"/>
            <a:t>Una Ciudad Limpia e iluminada</a:t>
          </a:r>
          <a:endParaRPr lang="es-MX" sz="1400" dirty="0"/>
        </a:p>
      </dgm:t>
    </dgm:pt>
    <dgm:pt modelId="{3E165B7A-7E35-40B9-ABCE-B234CF72510F}" type="parTrans" cxnId="{7B0C4B7E-CDBA-40F9-B5B1-23A2E8900D52}">
      <dgm:prSet/>
      <dgm:spPr/>
      <dgm:t>
        <a:bodyPr/>
        <a:lstStyle/>
        <a:p>
          <a:endParaRPr lang="es-MX"/>
        </a:p>
      </dgm:t>
    </dgm:pt>
    <dgm:pt modelId="{D40E230B-5238-4BA3-B2F9-0CC9963D5DD5}" type="sibTrans" cxnId="{7B0C4B7E-CDBA-40F9-B5B1-23A2E8900D52}">
      <dgm:prSet/>
      <dgm:spPr/>
      <dgm:t>
        <a:bodyPr/>
        <a:lstStyle/>
        <a:p>
          <a:endParaRPr lang="es-MX"/>
        </a:p>
      </dgm:t>
    </dgm:pt>
    <dgm:pt modelId="{CB67665E-8193-40A0-8335-A4F407DF01CC}">
      <dgm:prSet phldrT="[Texto]" custT="1"/>
      <dgm:spPr/>
      <dgm:t>
        <a:bodyPr/>
        <a:lstStyle/>
        <a:p>
          <a:r>
            <a:rPr lang="es-MX" sz="1800" b="1" dirty="0" smtClean="0"/>
            <a:t>Agua para Todos</a:t>
          </a:r>
          <a:endParaRPr lang="es-MX" sz="1800" b="1" dirty="0"/>
        </a:p>
      </dgm:t>
    </dgm:pt>
    <dgm:pt modelId="{4CD1324C-3584-4F71-91BD-C0E55DE5876D}" type="parTrans" cxnId="{829DA1CC-B747-4508-A374-0F4A865F8217}">
      <dgm:prSet/>
      <dgm:spPr/>
      <dgm:t>
        <a:bodyPr/>
        <a:lstStyle/>
        <a:p>
          <a:endParaRPr lang="es-MX"/>
        </a:p>
      </dgm:t>
    </dgm:pt>
    <dgm:pt modelId="{CC12CC23-52A0-4A97-8709-BF44383CDBC0}" type="sibTrans" cxnId="{829DA1CC-B747-4508-A374-0F4A865F8217}">
      <dgm:prSet/>
      <dgm:spPr/>
      <dgm:t>
        <a:bodyPr/>
        <a:lstStyle/>
        <a:p>
          <a:endParaRPr lang="es-MX"/>
        </a:p>
      </dgm:t>
    </dgm:pt>
    <dgm:pt modelId="{7AAB35D3-BD29-4FE3-A254-7E7D00FFC76A}">
      <dgm:prSet phldrT="[Texto]" custT="1"/>
      <dgm:spPr/>
      <dgm:t>
        <a:bodyPr/>
        <a:lstStyle/>
        <a:p>
          <a:r>
            <a:rPr lang="es-MX" sz="1200" b="0" dirty="0" smtClean="0">
              <a:solidFill>
                <a:schemeClr val="tx1"/>
              </a:solidFill>
            </a:rPr>
            <a:t>Opciones de gestión para la autosuficiencia y equidad</a:t>
          </a:r>
          <a:endParaRPr lang="es-MX" sz="1200" b="0" dirty="0">
            <a:solidFill>
              <a:schemeClr val="tx1"/>
            </a:solidFill>
          </a:endParaRPr>
        </a:p>
      </dgm:t>
    </dgm:pt>
    <dgm:pt modelId="{E1BAFA87-225A-4994-A31C-6E7E05FB916E}" type="parTrans" cxnId="{4F852490-0BA8-463E-B520-A67C38FDA6C3}">
      <dgm:prSet/>
      <dgm:spPr/>
      <dgm:t>
        <a:bodyPr/>
        <a:lstStyle/>
        <a:p>
          <a:endParaRPr lang="es-MX"/>
        </a:p>
      </dgm:t>
    </dgm:pt>
    <dgm:pt modelId="{969E1675-ED5B-442E-A696-7B27BAE03F1D}" type="sibTrans" cxnId="{4F852490-0BA8-463E-B520-A67C38FDA6C3}">
      <dgm:prSet/>
      <dgm:spPr/>
      <dgm:t>
        <a:bodyPr/>
        <a:lstStyle/>
        <a:p>
          <a:endParaRPr lang="es-MX"/>
        </a:p>
      </dgm:t>
    </dgm:pt>
    <dgm:pt modelId="{C51002B2-D0DC-4AE5-A5BA-C71A05BAA329}">
      <dgm:prSet phldrT="[Texto]" custT="1"/>
      <dgm:spPr/>
      <dgm:t>
        <a:bodyPr/>
        <a:lstStyle/>
        <a:p>
          <a:r>
            <a:rPr lang="es-MX" sz="1200" b="0" dirty="0" smtClean="0">
              <a:solidFill>
                <a:schemeClr val="tx1"/>
              </a:solidFill>
            </a:rPr>
            <a:t>Macro y Micro medición</a:t>
          </a:r>
          <a:endParaRPr lang="es-MX" sz="1200" b="0" dirty="0">
            <a:solidFill>
              <a:schemeClr val="tx1"/>
            </a:solidFill>
          </a:endParaRPr>
        </a:p>
      </dgm:t>
    </dgm:pt>
    <dgm:pt modelId="{D5EAD533-5B21-4A22-9C82-8E7F6497B9A1}" type="parTrans" cxnId="{6525CC85-7BCD-4C37-B10B-CEBDCF53351E}">
      <dgm:prSet/>
      <dgm:spPr/>
      <dgm:t>
        <a:bodyPr/>
        <a:lstStyle/>
        <a:p>
          <a:endParaRPr lang="es-MX"/>
        </a:p>
      </dgm:t>
    </dgm:pt>
    <dgm:pt modelId="{A5A3741A-8CDF-4BEC-B91E-9A84F6CD697D}" type="sibTrans" cxnId="{6525CC85-7BCD-4C37-B10B-CEBDCF53351E}">
      <dgm:prSet/>
      <dgm:spPr/>
      <dgm:t>
        <a:bodyPr/>
        <a:lstStyle/>
        <a:p>
          <a:endParaRPr lang="es-MX"/>
        </a:p>
      </dgm:t>
    </dgm:pt>
    <dgm:pt modelId="{3C8F9E41-78AF-47EA-ADAF-DBE88A155EC9}">
      <dgm:prSet phldrT="[Texto]" custT="1"/>
      <dgm:spPr/>
      <dgm:t>
        <a:bodyPr/>
        <a:lstStyle/>
        <a:p>
          <a:r>
            <a:rPr lang="es-MX" sz="1200" b="0" dirty="0" smtClean="0">
              <a:solidFill>
                <a:schemeClr val="tx1"/>
              </a:solidFill>
            </a:rPr>
            <a:t>Programa de agua con apoyo de AC</a:t>
          </a:r>
          <a:endParaRPr lang="es-MX" sz="1200" b="0" dirty="0">
            <a:solidFill>
              <a:schemeClr val="tx1"/>
            </a:solidFill>
          </a:endParaRPr>
        </a:p>
      </dgm:t>
    </dgm:pt>
    <dgm:pt modelId="{6AB66201-21F4-468D-87DC-DF0288A7FE2C}" type="parTrans" cxnId="{01C5E68A-C01C-4380-AF19-8DAED7A66CC6}">
      <dgm:prSet/>
      <dgm:spPr/>
      <dgm:t>
        <a:bodyPr/>
        <a:lstStyle/>
        <a:p>
          <a:endParaRPr lang="es-MX"/>
        </a:p>
      </dgm:t>
    </dgm:pt>
    <dgm:pt modelId="{B69A2A2C-1A19-4283-9C2B-B0A71CA0FCBF}" type="sibTrans" cxnId="{01C5E68A-C01C-4380-AF19-8DAED7A66CC6}">
      <dgm:prSet/>
      <dgm:spPr/>
      <dgm:t>
        <a:bodyPr/>
        <a:lstStyle/>
        <a:p>
          <a:endParaRPr lang="es-MX"/>
        </a:p>
      </dgm:t>
    </dgm:pt>
    <dgm:pt modelId="{B9B1C621-CAC0-4DD4-A9AA-D4FBDBF10393}">
      <dgm:prSet phldrT="[Texto]" custT="1"/>
      <dgm:spPr/>
      <dgm:t>
        <a:bodyPr/>
        <a:lstStyle/>
        <a:p>
          <a:r>
            <a:rPr lang="es-MX" sz="1200" b="0" dirty="0" smtClean="0">
              <a:solidFill>
                <a:schemeClr val="tx1"/>
              </a:solidFill>
            </a:rPr>
            <a:t>Plan para el manejo de zonas recargadas.</a:t>
          </a:r>
          <a:endParaRPr lang="es-MX" sz="1200" b="0" dirty="0">
            <a:solidFill>
              <a:schemeClr val="tx1"/>
            </a:solidFill>
          </a:endParaRPr>
        </a:p>
      </dgm:t>
    </dgm:pt>
    <dgm:pt modelId="{630C0601-BEFE-4F55-A07C-4DE5FDE8FB1C}" type="parTrans" cxnId="{6D1F9D93-7F7B-414D-95A1-CB4D3FE76B04}">
      <dgm:prSet/>
      <dgm:spPr/>
      <dgm:t>
        <a:bodyPr/>
        <a:lstStyle/>
        <a:p>
          <a:endParaRPr lang="es-MX"/>
        </a:p>
      </dgm:t>
    </dgm:pt>
    <dgm:pt modelId="{27200AFE-9110-484F-87F7-10099249C7AA}" type="sibTrans" cxnId="{6D1F9D93-7F7B-414D-95A1-CB4D3FE76B04}">
      <dgm:prSet/>
      <dgm:spPr/>
      <dgm:t>
        <a:bodyPr/>
        <a:lstStyle/>
        <a:p>
          <a:endParaRPr lang="es-MX"/>
        </a:p>
      </dgm:t>
    </dgm:pt>
    <dgm:pt modelId="{8FE0DF1A-5A63-4C05-AC55-C401BE1A7F8C}">
      <dgm:prSet phldrT="[Texto]" custT="1"/>
      <dgm:spPr/>
      <dgm:t>
        <a:bodyPr/>
        <a:lstStyle/>
        <a:p>
          <a:r>
            <a:rPr lang="es-MX" sz="1200" b="0" dirty="0" smtClean="0">
              <a:solidFill>
                <a:schemeClr val="tx1"/>
              </a:solidFill>
            </a:rPr>
            <a:t>Acopio por colonias con beneficio económico</a:t>
          </a:r>
          <a:endParaRPr lang="es-MX" sz="1200" b="0" dirty="0">
            <a:solidFill>
              <a:schemeClr val="tx1"/>
            </a:solidFill>
          </a:endParaRPr>
        </a:p>
      </dgm:t>
    </dgm:pt>
    <dgm:pt modelId="{8D639B84-E1F8-4D5A-B477-D3E5EB4E6544}" type="parTrans" cxnId="{76283367-4FBE-4C2F-A2CB-F0434A1F49A7}">
      <dgm:prSet/>
      <dgm:spPr/>
      <dgm:t>
        <a:bodyPr/>
        <a:lstStyle/>
        <a:p>
          <a:endParaRPr lang="es-MX"/>
        </a:p>
      </dgm:t>
    </dgm:pt>
    <dgm:pt modelId="{E2CD8ED4-BC92-4A41-9F8B-8A6E59411443}" type="sibTrans" cxnId="{76283367-4FBE-4C2F-A2CB-F0434A1F49A7}">
      <dgm:prSet/>
      <dgm:spPr/>
      <dgm:t>
        <a:bodyPr/>
        <a:lstStyle/>
        <a:p>
          <a:endParaRPr lang="es-MX"/>
        </a:p>
      </dgm:t>
    </dgm:pt>
    <dgm:pt modelId="{6F8156A1-B332-4E0A-A25E-00B4475FAF75}">
      <dgm:prSet phldrT="[Texto]" custT="1"/>
      <dgm:spPr/>
      <dgm:t>
        <a:bodyPr/>
        <a:lstStyle/>
        <a:p>
          <a:r>
            <a:rPr lang="es-MX" sz="1200" b="0" dirty="0" smtClean="0">
              <a:solidFill>
                <a:schemeClr val="tx1"/>
              </a:solidFill>
            </a:rPr>
            <a:t>Elaborar movimientos</a:t>
          </a:r>
          <a:r>
            <a:rPr lang="es-MX" sz="1800" b="1" dirty="0" smtClean="0"/>
            <a:t> </a:t>
          </a:r>
          <a:r>
            <a:rPr lang="es-MX" sz="1200" b="0" dirty="0" smtClean="0">
              <a:solidFill>
                <a:schemeClr val="tx1"/>
              </a:solidFill>
            </a:rPr>
            <a:t>urbanos aprovechando el vidrio</a:t>
          </a:r>
          <a:endParaRPr lang="es-MX" sz="1200" b="0" dirty="0">
            <a:solidFill>
              <a:schemeClr val="tx1"/>
            </a:solidFill>
          </a:endParaRPr>
        </a:p>
      </dgm:t>
    </dgm:pt>
    <dgm:pt modelId="{A6CFF681-B86B-4DAA-A8D2-227D9E71FEB3}" type="parTrans" cxnId="{7F4B6350-ECF7-4410-B85A-8B64679ABB6E}">
      <dgm:prSet/>
      <dgm:spPr/>
      <dgm:t>
        <a:bodyPr/>
        <a:lstStyle/>
        <a:p>
          <a:endParaRPr lang="es-MX"/>
        </a:p>
      </dgm:t>
    </dgm:pt>
    <dgm:pt modelId="{37F86DCB-AFA0-424C-AA6E-07EC1B86C2E3}" type="sibTrans" cxnId="{7F4B6350-ECF7-4410-B85A-8B64679ABB6E}">
      <dgm:prSet/>
      <dgm:spPr/>
      <dgm:t>
        <a:bodyPr/>
        <a:lstStyle/>
        <a:p>
          <a:endParaRPr lang="es-MX"/>
        </a:p>
      </dgm:t>
    </dgm:pt>
    <dgm:pt modelId="{2F2BFC18-74B1-4E3C-83F7-005B2D943105}">
      <dgm:prSet phldrT="[Texto]" custT="1"/>
      <dgm:spPr/>
      <dgm:t>
        <a:bodyPr/>
        <a:lstStyle/>
        <a:p>
          <a:r>
            <a:rPr lang="es-MX" sz="1200" b="0" dirty="0" smtClean="0">
              <a:solidFill>
                <a:schemeClr val="tx1"/>
              </a:solidFill>
            </a:rPr>
            <a:t>Colocar contenedores para acopio de vidrio en espacios públicos</a:t>
          </a:r>
          <a:endParaRPr lang="es-MX" sz="1200" b="0" dirty="0">
            <a:solidFill>
              <a:schemeClr val="tx1"/>
            </a:solidFill>
          </a:endParaRPr>
        </a:p>
      </dgm:t>
    </dgm:pt>
    <dgm:pt modelId="{F14CA919-3BD9-4069-A5C0-F2955E4638F1}" type="parTrans" cxnId="{FA7D04D5-0837-454A-8D4C-D7F35008B140}">
      <dgm:prSet/>
      <dgm:spPr/>
      <dgm:t>
        <a:bodyPr/>
        <a:lstStyle/>
        <a:p>
          <a:endParaRPr lang="es-MX"/>
        </a:p>
      </dgm:t>
    </dgm:pt>
    <dgm:pt modelId="{99E3B395-03C9-4E96-B0DC-9B6DD17366F5}" type="sibTrans" cxnId="{FA7D04D5-0837-454A-8D4C-D7F35008B140}">
      <dgm:prSet/>
      <dgm:spPr/>
      <dgm:t>
        <a:bodyPr/>
        <a:lstStyle/>
        <a:p>
          <a:endParaRPr lang="es-MX"/>
        </a:p>
      </dgm:t>
    </dgm:pt>
    <dgm:pt modelId="{AC3E0DE9-F12B-4C86-817C-4D5655069CB8}">
      <dgm:prSet phldrT="[Texto]" custT="1"/>
      <dgm:spPr/>
      <dgm:t>
        <a:bodyPr/>
        <a:lstStyle/>
        <a:p>
          <a:r>
            <a:rPr lang="es-MX" sz="1800" b="1" dirty="0" smtClean="0"/>
            <a:t>Calles transitables</a:t>
          </a:r>
          <a:endParaRPr lang="es-MX" sz="1800" b="1" dirty="0"/>
        </a:p>
      </dgm:t>
    </dgm:pt>
    <dgm:pt modelId="{D60DB00F-CE8B-42D3-9924-46173AD37EAE}" type="parTrans" cxnId="{B78B5337-C28B-45B0-B925-4FD3FBCCEDCA}">
      <dgm:prSet/>
      <dgm:spPr/>
      <dgm:t>
        <a:bodyPr/>
        <a:lstStyle/>
        <a:p>
          <a:endParaRPr lang="es-MX"/>
        </a:p>
      </dgm:t>
    </dgm:pt>
    <dgm:pt modelId="{F981C227-5B2F-4D23-BB01-A2131B83CB09}" type="sibTrans" cxnId="{B78B5337-C28B-45B0-B925-4FD3FBCCEDCA}">
      <dgm:prSet/>
      <dgm:spPr/>
      <dgm:t>
        <a:bodyPr/>
        <a:lstStyle/>
        <a:p>
          <a:endParaRPr lang="es-MX"/>
        </a:p>
      </dgm:t>
    </dgm:pt>
    <dgm:pt modelId="{C0DA1173-602C-4822-861C-A0CB66436B94}">
      <dgm:prSet phldrT="[Texto]" custT="1"/>
      <dgm:spPr/>
      <dgm:t>
        <a:bodyPr/>
        <a:lstStyle/>
        <a:p>
          <a:r>
            <a:rPr lang="es-MX" sz="1200" b="0" dirty="0" smtClean="0">
              <a:solidFill>
                <a:schemeClr val="tx1"/>
              </a:solidFill>
            </a:rPr>
            <a:t>Siniestros viales principal causa de muerte</a:t>
          </a:r>
          <a:endParaRPr lang="es-MX" sz="1200" b="0" dirty="0">
            <a:solidFill>
              <a:schemeClr val="tx1"/>
            </a:solidFill>
          </a:endParaRPr>
        </a:p>
      </dgm:t>
    </dgm:pt>
    <dgm:pt modelId="{4BA5F955-6D9D-4317-912B-20010FBF77E3}" type="parTrans" cxnId="{2353D3FA-9ABC-4D7B-AE7E-B18269397F4B}">
      <dgm:prSet/>
      <dgm:spPr/>
      <dgm:t>
        <a:bodyPr/>
        <a:lstStyle/>
        <a:p>
          <a:endParaRPr lang="es-MX"/>
        </a:p>
      </dgm:t>
    </dgm:pt>
    <dgm:pt modelId="{36A952C3-7F9C-4464-84B9-FE5EE0BE7E5E}" type="sibTrans" cxnId="{2353D3FA-9ABC-4D7B-AE7E-B18269397F4B}">
      <dgm:prSet/>
      <dgm:spPr/>
      <dgm:t>
        <a:bodyPr/>
        <a:lstStyle/>
        <a:p>
          <a:endParaRPr lang="es-MX"/>
        </a:p>
      </dgm:t>
    </dgm:pt>
    <dgm:pt modelId="{DFBD4AC2-394D-4F5F-8BAD-E2CBC20488F7}">
      <dgm:prSet phldrT="[Texto]" custT="1"/>
      <dgm:spPr/>
      <dgm:t>
        <a:bodyPr/>
        <a:lstStyle/>
        <a:p>
          <a:r>
            <a:rPr lang="es-MX" sz="1200" b="0" dirty="0" smtClean="0">
              <a:solidFill>
                <a:schemeClr val="tx1"/>
              </a:solidFill>
            </a:rPr>
            <a:t>Red integral de transporte</a:t>
          </a:r>
          <a:endParaRPr lang="es-MX" sz="1200" b="0" dirty="0">
            <a:solidFill>
              <a:schemeClr val="tx1"/>
            </a:solidFill>
          </a:endParaRPr>
        </a:p>
      </dgm:t>
    </dgm:pt>
    <dgm:pt modelId="{B004B9C3-3EAF-434F-8679-C5CE24E450E2}" type="parTrans" cxnId="{EE4772D6-4409-45DF-AC0D-D838FB40217A}">
      <dgm:prSet/>
      <dgm:spPr/>
      <dgm:t>
        <a:bodyPr/>
        <a:lstStyle/>
        <a:p>
          <a:endParaRPr lang="es-MX"/>
        </a:p>
      </dgm:t>
    </dgm:pt>
    <dgm:pt modelId="{AE29EAF6-440B-4CC5-A9F8-AC1CBD5A4E18}" type="sibTrans" cxnId="{EE4772D6-4409-45DF-AC0D-D838FB40217A}">
      <dgm:prSet/>
      <dgm:spPr/>
      <dgm:t>
        <a:bodyPr/>
        <a:lstStyle/>
        <a:p>
          <a:endParaRPr lang="es-MX"/>
        </a:p>
      </dgm:t>
    </dgm:pt>
    <dgm:pt modelId="{E1DE959D-2042-40B7-AB6B-401351DB85B4}">
      <dgm:prSet phldrT="[Texto]" custT="1"/>
      <dgm:spPr/>
      <dgm:t>
        <a:bodyPr/>
        <a:lstStyle/>
        <a:p>
          <a:r>
            <a:rPr lang="es-MX" sz="1200" b="0" dirty="0" err="1" smtClean="0">
              <a:solidFill>
                <a:schemeClr val="tx1"/>
              </a:solidFill>
            </a:rPr>
            <a:t>Ciclovías</a:t>
          </a:r>
          <a:endParaRPr lang="es-MX" sz="1200" b="0" dirty="0">
            <a:solidFill>
              <a:schemeClr val="tx1"/>
            </a:solidFill>
          </a:endParaRPr>
        </a:p>
      </dgm:t>
    </dgm:pt>
    <dgm:pt modelId="{D3E31071-9AD2-47F5-86DF-368F2E385E4E}" type="parTrans" cxnId="{DB4B22EC-F20A-4DBE-BEA0-4937D03EF87F}">
      <dgm:prSet/>
      <dgm:spPr/>
      <dgm:t>
        <a:bodyPr/>
        <a:lstStyle/>
        <a:p>
          <a:endParaRPr lang="es-MX"/>
        </a:p>
      </dgm:t>
    </dgm:pt>
    <dgm:pt modelId="{D7693BA9-D41C-4D35-A434-951288E5C3B1}" type="sibTrans" cxnId="{DB4B22EC-F20A-4DBE-BEA0-4937D03EF87F}">
      <dgm:prSet/>
      <dgm:spPr/>
      <dgm:t>
        <a:bodyPr/>
        <a:lstStyle/>
        <a:p>
          <a:endParaRPr lang="es-MX"/>
        </a:p>
      </dgm:t>
    </dgm:pt>
    <dgm:pt modelId="{C6DC5690-091F-4FD2-A818-ED9F396116C0}">
      <dgm:prSet phldrT="[Texto]" custT="1"/>
      <dgm:spPr/>
      <dgm:t>
        <a:bodyPr/>
        <a:lstStyle/>
        <a:p>
          <a:r>
            <a:rPr lang="es-MX" sz="1200" b="0" dirty="0" smtClean="0">
              <a:solidFill>
                <a:schemeClr val="tx1"/>
              </a:solidFill>
            </a:rPr>
            <a:t>Recuperación del centro</a:t>
          </a:r>
          <a:endParaRPr lang="es-MX" sz="1200" b="0" dirty="0">
            <a:solidFill>
              <a:schemeClr val="tx1"/>
            </a:solidFill>
          </a:endParaRPr>
        </a:p>
      </dgm:t>
    </dgm:pt>
    <dgm:pt modelId="{CE54FBD6-B9EA-4751-A7F2-01EF0F97F21E}" type="parTrans" cxnId="{8C7B9DC7-A26E-4BCC-A365-FFC7C1728A71}">
      <dgm:prSet/>
      <dgm:spPr/>
      <dgm:t>
        <a:bodyPr/>
        <a:lstStyle/>
        <a:p>
          <a:endParaRPr lang="es-MX"/>
        </a:p>
      </dgm:t>
    </dgm:pt>
    <dgm:pt modelId="{36A3FF9B-CCD7-48EB-ACC5-24FA2D55E59C}" type="sibTrans" cxnId="{8C7B9DC7-A26E-4BCC-A365-FFC7C1728A71}">
      <dgm:prSet/>
      <dgm:spPr/>
      <dgm:t>
        <a:bodyPr/>
        <a:lstStyle/>
        <a:p>
          <a:endParaRPr lang="es-MX"/>
        </a:p>
      </dgm:t>
    </dgm:pt>
    <dgm:pt modelId="{3219C1C3-0D93-4C1F-A54A-1DEB46648F30}">
      <dgm:prSet phldrT="[Texto]" custT="1"/>
      <dgm:spPr/>
      <dgm:t>
        <a:bodyPr/>
        <a:lstStyle/>
        <a:p>
          <a:r>
            <a:rPr lang="es-MX" sz="1200" b="0" dirty="0" smtClean="0">
              <a:solidFill>
                <a:schemeClr val="tx1"/>
              </a:solidFill>
            </a:rPr>
            <a:t>Cruces peatonales</a:t>
          </a:r>
          <a:endParaRPr lang="es-MX" sz="1200" b="0" dirty="0">
            <a:solidFill>
              <a:schemeClr val="tx1"/>
            </a:solidFill>
          </a:endParaRPr>
        </a:p>
      </dgm:t>
    </dgm:pt>
    <dgm:pt modelId="{53746CF9-E8A1-49F1-AB86-EC33C68515DB}" type="parTrans" cxnId="{EF15A60A-B6A9-4DD9-A8E3-5E51276DA668}">
      <dgm:prSet/>
      <dgm:spPr/>
      <dgm:t>
        <a:bodyPr/>
        <a:lstStyle/>
        <a:p>
          <a:endParaRPr lang="es-MX"/>
        </a:p>
      </dgm:t>
    </dgm:pt>
    <dgm:pt modelId="{F05DDAEB-C912-437C-9AE9-A0E8D64AC961}" type="sibTrans" cxnId="{EF15A60A-B6A9-4DD9-A8E3-5E51276DA668}">
      <dgm:prSet/>
      <dgm:spPr/>
      <dgm:t>
        <a:bodyPr/>
        <a:lstStyle/>
        <a:p>
          <a:endParaRPr lang="es-MX"/>
        </a:p>
      </dgm:t>
    </dgm:pt>
    <dgm:pt modelId="{E44F15AD-9355-443C-A16B-E87C48DEFE84}">
      <dgm:prSet phldrT="[Texto]" custT="1"/>
      <dgm:spPr/>
      <dgm:t>
        <a:bodyPr/>
        <a:lstStyle/>
        <a:p>
          <a:r>
            <a:rPr lang="es-MX" sz="1200" b="0" smtClean="0">
              <a:solidFill>
                <a:schemeClr val="tx1"/>
              </a:solidFill>
            </a:rPr>
            <a:t>Cultura </a:t>
          </a:r>
          <a:r>
            <a:rPr lang="es-MX" sz="1200" b="0" dirty="0" smtClean="0">
              <a:solidFill>
                <a:schemeClr val="tx1"/>
              </a:solidFill>
            </a:rPr>
            <a:t>en espacios urbanos.</a:t>
          </a:r>
          <a:endParaRPr lang="es-MX" sz="1200" b="0" dirty="0">
            <a:solidFill>
              <a:schemeClr val="tx1"/>
            </a:solidFill>
          </a:endParaRPr>
        </a:p>
      </dgm:t>
    </dgm:pt>
    <dgm:pt modelId="{2EA783F0-DA40-4087-9920-B4D68BB6CD0F}" type="parTrans" cxnId="{00813B3B-E937-4049-B038-98D188EA6D2D}">
      <dgm:prSet/>
      <dgm:spPr/>
      <dgm:t>
        <a:bodyPr/>
        <a:lstStyle/>
        <a:p>
          <a:endParaRPr lang="es-MX"/>
        </a:p>
      </dgm:t>
    </dgm:pt>
    <dgm:pt modelId="{488ADA2F-FB10-4875-89DA-A593D94238F8}" type="sibTrans" cxnId="{00813B3B-E937-4049-B038-98D188EA6D2D}">
      <dgm:prSet/>
      <dgm:spPr/>
      <dgm:t>
        <a:bodyPr/>
        <a:lstStyle/>
        <a:p>
          <a:endParaRPr lang="es-MX"/>
        </a:p>
      </dgm:t>
    </dgm:pt>
    <dgm:pt modelId="{854A87B8-116E-46E9-B951-488AAE19FBCB}" type="pres">
      <dgm:prSet presAssocID="{9F47F5A4-B1F4-4791-B27B-710378320271}" presName="composite" presStyleCnt="0">
        <dgm:presLayoutVars>
          <dgm:chMax val="1"/>
          <dgm:dir/>
          <dgm:resizeHandles val="exact"/>
        </dgm:presLayoutVars>
      </dgm:prSet>
      <dgm:spPr/>
      <dgm:t>
        <a:bodyPr/>
        <a:lstStyle/>
        <a:p>
          <a:endParaRPr lang="es-ES"/>
        </a:p>
      </dgm:t>
    </dgm:pt>
    <dgm:pt modelId="{C4DE71F8-D135-4E30-9C3E-146DBF28CE09}" type="pres">
      <dgm:prSet presAssocID="{AC727923-7797-43AA-B605-42E4CD376E86}" presName="roof" presStyleLbl="dkBgShp" presStyleIdx="0" presStyleCnt="2" custScaleY="49458"/>
      <dgm:spPr/>
      <dgm:t>
        <a:bodyPr/>
        <a:lstStyle/>
        <a:p>
          <a:endParaRPr lang="es-MX"/>
        </a:p>
      </dgm:t>
    </dgm:pt>
    <dgm:pt modelId="{798C74CB-5001-49AA-AB16-D7650B3EC7F5}" type="pres">
      <dgm:prSet presAssocID="{AC727923-7797-43AA-B605-42E4CD376E86}" presName="pillars" presStyleCnt="0"/>
      <dgm:spPr/>
    </dgm:pt>
    <dgm:pt modelId="{039A3876-BC32-4D09-B3E6-423CEA058799}" type="pres">
      <dgm:prSet presAssocID="{AC727923-7797-43AA-B605-42E4CD376E86}" presName="pillar1" presStyleLbl="node1" presStyleIdx="0" presStyleCnt="3" custLinFactNeighborY="-11765">
        <dgm:presLayoutVars>
          <dgm:bulletEnabled val="1"/>
        </dgm:presLayoutVars>
      </dgm:prSet>
      <dgm:spPr/>
      <dgm:t>
        <a:bodyPr/>
        <a:lstStyle/>
        <a:p>
          <a:endParaRPr lang="es-MX"/>
        </a:p>
      </dgm:t>
    </dgm:pt>
    <dgm:pt modelId="{8CDAB649-A000-4B19-BDF3-A9A9D8F5D207}" type="pres">
      <dgm:prSet presAssocID="{674B40E8-D6D9-4E07-ACAC-A3B3A2E4CC01}" presName="pillarX" presStyleLbl="node1" presStyleIdx="1" presStyleCnt="3" custLinFactNeighborY="-11765">
        <dgm:presLayoutVars>
          <dgm:bulletEnabled val="1"/>
        </dgm:presLayoutVars>
      </dgm:prSet>
      <dgm:spPr/>
      <dgm:t>
        <a:bodyPr/>
        <a:lstStyle/>
        <a:p>
          <a:endParaRPr lang="es-MX"/>
        </a:p>
      </dgm:t>
    </dgm:pt>
    <dgm:pt modelId="{221A25B0-5F9C-4ECD-B936-AA41E62C60FC}" type="pres">
      <dgm:prSet presAssocID="{AC3E0DE9-F12B-4C86-817C-4D5655069CB8}" presName="pillarX" presStyleLbl="node1" presStyleIdx="2" presStyleCnt="3" custLinFactNeighborX="-805" custLinFactNeighborY="-11765">
        <dgm:presLayoutVars>
          <dgm:bulletEnabled val="1"/>
        </dgm:presLayoutVars>
      </dgm:prSet>
      <dgm:spPr/>
      <dgm:t>
        <a:bodyPr/>
        <a:lstStyle/>
        <a:p>
          <a:endParaRPr lang="es-MX"/>
        </a:p>
      </dgm:t>
    </dgm:pt>
    <dgm:pt modelId="{B04678B0-06B3-48A1-A9E5-1F8AB87921CF}" type="pres">
      <dgm:prSet presAssocID="{AC727923-7797-43AA-B605-42E4CD376E86}" presName="base" presStyleLbl="dkBgShp" presStyleIdx="1" presStyleCnt="2" custLinFactNeighborX="864" custLinFactNeighborY="-56083"/>
      <dgm:spPr/>
    </dgm:pt>
  </dgm:ptLst>
  <dgm:cxnLst>
    <dgm:cxn modelId="{EE4772D6-4409-45DF-AC0D-D838FB40217A}" srcId="{AC3E0DE9-F12B-4C86-817C-4D5655069CB8}" destId="{DFBD4AC2-394D-4F5F-8BAD-E2CBC20488F7}" srcOrd="1" destOrd="0" parTransId="{B004B9C3-3EAF-434F-8679-C5CE24E450E2}" sibTransId="{AE29EAF6-440B-4CC5-A9F8-AC1CBD5A4E18}"/>
    <dgm:cxn modelId="{EF15A60A-B6A9-4DD9-A8E3-5E51276DA668}" srcId="{AC3E0DE9-F12B-4C86-817C-4D5655069CB8}" destId="{3219C1C3-0D93-4C1F-A54A-1DEB46648F30}" srcOrd="4" destOrd="0" parTransId="{53746CF9-E8A1-49F1-AB86-EC33C68515DB}" sibTransId="{F05DDAEB-C912-437C-9AE9-A0E8D64AC961}"/>
    <dgm:cxn modelId="{9795F040-5D2B-43C7-9CBE-5B84837EABBD}" srcId="{9F47F5A4-B1F4-4791-B27B-710378320271}" destId="{AC727923-7797-43AA-B605-42E4CD376E86}" srcOrd="0" destOrd="0" parTransId="{01E698CB-C908-4F73-96D9-B825A4C8078F}" sibTransId="{9430061A-39DC-4763-8978-7F896D81D285}"/>
    <dgm:cxn modelId="{3FA4CE06-15C2-46D6-885A-555FD963132D}" type="presOf" srcId="{C0DA1173-602C-4822-861C-A0CB66436B94}" destId="{221A25B0-5F9C-4ECD-B936-AA41E62C60FC}" srcOrd="0" destOrd="1" presId="urn:microsoft.com/office/officeart/2005/8/layout/hList3"/>
    <dgm:cxn modelId="{E7DF6456-25CF-4C08-BBD9-69ABF5C39B58}" type="presOf" srcId="{3219C1C3-0D93-4C1F-A54A-1DEB46648F30}" destId="{221A25B0-5F9C-4ECD-B936-AA41E62C60FC}" srcOrd="0" destOrd="5" presId="urn:microsoft.com/office/officeart/2005/8/layout/hList3"/>
    <dgm:cxn modelId="{91F74F4E-6218-4DE4-BEDE-1120BC861C7E}" type="presOf" srcId="{C6DC5690-091F-4FD2-A818-ED9F396116C0}" destId="{221A25B0-5F9C-4ECD-B936-AA41E62C60FC}" srcOrd="0" destOrd="4" presId="urn:microsoft.com/office/officeart/2005/8/layout/hList3"/>
    <dgm:cxn modelId="{DB4B22EC-F20A-4DBE-BEA0-4937D03EF87F}" srcId="{AC3E0DE9-F12B-4C86-817C-4D5655069CB8}" destId="{E1DE959D-2042-40B7-AB6B-401351DB85B4}" srcOrd="2" destOrd="0" parTransId="{D3E31071-9AD2-47F5-86DF-368F2E385E4E}" sibTransId="{D7693BA9-D41C-4D35-A434-951288E5C3B1}"/>
    <dgm:cxn modelId="{C64ECAB1-1B91-4372-B777-86BE8FC6CFDC}" type="presOf" srcId="{E1DE959D-2042-40B7-AB6B-401351DB85B4}" destId="{221A25B0-5F9C-4ECD-B936-AA41E62C60FC}" srcOrd="0" destOrd="3" presId="urn:microsoft.com/office/officeart/2005/8/layout/hList3"/>
    <dgm:cxn modelId="{24C43229-9824-421D-B765-C325E4BAA286}" type="presOf" srcId="{DFBD4AC2-394D-4F5F-8BAD-E2CBC20488F7}" destId="{221A25B0-5F9C-4ECD-B936-AA41E62C60FC}" srcOrd="0" destOrd="2" presId="urn:microsoft.com/office/officeart/2005/8/layout/hList3"/>
    <dgm:cxn modelId="{F4FE8CEB-E165-40D1-84EE-FC81B6CFFCB7}" type="presOf" srcId="{2F2BFC18-74B1-4E3C-83F7-005B2D943105}" destId="{8CDAB649-A000-4B19-BDF3-A9A9D8F5D207}" srcOrd="0" destOrd="3" presId="urn:microsoft.com/office/officeart/2005/8/layout/hList3"/>
    <dgm:cxn modelId="{2353D3FA-9ABC-4D7B-AE7E-B18269397F4B}" srcId="{AC3E0DE9-F12B-4C86-817C-4D5655069CB8}" destId="{C0DA1173-602C-4822-861C-A0CB66436B94}" srcOrd="0" destOrd="0" parTransId="{4BA5F955-6D9D-4317-912B-20010FBF77E3}" sibTransId="{36A952C3-7F9C-4464-84B9-FE5EE0BE7E5E}"/>
    <dgm:cxn modelId="{86BF5A45-DDC4-456C-8B89-809C8A90E8EE}" type="presOf" srcId="{C51002B2-D0DC-4AE5-A5BA-C71A05BAA329}" destId="{039A3876-BC32-4D09-B3E6-423CEA058799}" srcOrd="0" destOrd="2" presId="urn:microsoft.com/office/officeart/2005/8/layout/hList3"/>
    <dgm:cxn modelId="{6525CC85-7BCD-4C37-B10B-CEBDCF53351E}" srcId="{CB67665E-8193-40A0-8335-A4F407DF01CC}" destId="{C51002B2-D0DC-4AE5-A5BA-C71A05BAA329}" srcOrd="1" destOrd="0" parTransId="{D5EAD533-5B21-4A22-9C82-8E7F6497B9A1}" sibTransId="{A5A3741A-8CDF-4BEC-B91E-9A84F6CD697D}"/>
    <dgm:cxn modelId="{B78B5337-C28B-45B0-B925-4FD3FBCCEDCA}" srcId="{AC727923-7797-43AA-B605-42E4CD376E86}" destId="{AC3E0DE9-F12B-4C86-817C-4D5655069CB8}" srcOrd="2" destOrd="0" parTransId="{D60DB00F-CE8B-42D3-9924-46173AD37EAE}" sibTransId="{F981C227-5B2F-4D23-BB01-A2131B83CB09}"/>
    <dgm:cxn modelId="{4F852490-0BA8-463E-B520-A67C38FDA6C3}" srcId="{CB67665E-8193-40A0-8335-A4F407DF01CC}" destId="{7AAB35D3-BD29-4FE3-A254-7E7D00FFC76A}" srcOrd="0" destOrd="0" parTransId="{E1BAFA87-225A-4994-A31C-6E7E05FB916E}" sibTransId="{969E1675-ED5B-442E-A696-7B27BAE03F1D}"/>
    <dgm:cxn modelId="{E784E2C5-E48D-46D6-AF69-BB4474623EEF}" type="presOf" srcId="{3C8F9E41-78AF-47EA-ADAF-DBE88A155EC9}" destId="{039A3876-BC32-4D09-B3E6-423CEA058799}" srcOrd="0" destOrd="3" presId="urn:microsoft.com/office/officeart/2005/8/layout/hList3"/>
    <dgm:cxn modelId="{F16F49E3-D4AD-4515-A1D7-A268A326B747}" type="presOf" srcId="{6F8156A1-B332-4E0A-A25E-00B4475FAF75}" destId="{8CDAB649-A000-4B19-BDF3-A9A9D8F5D207}" srcOrd="0" destOrd="2" presId="urn:microsoft.com/office/officeart/2005/8/layout/hList3"/>
    <dgm:cxn modelId="{FB857D17-2A4A-43A1-B75D-30AD007103BD}" type="presOf" srcId="{7AAB35D3-BD29-4FE3-A254-7E7D00FFC76A}" destId="{039A3876-BC32-4D09-B3E6-423CEA058799}" srcOrd="0" destOrd="1" presId="urn:microsoft.com/office/officeart/2005/8/layout/hList3"/>
    <dgm:cxn modelId="{7F4B6350-ECF7-4410-B85A-8B64679ABB6E}" srcId="{674B40E8-D6D9-4E07-ACAC-A3B3A2E4CC01}" destId="{6F8156A1-B332-4E0A-A25E-00B4475FAF75}" srcOrd="1" destOrd="0" parTransId="{A6CFF681-B86B-4DAA-A8D2-227D9E71FEB3}" sibTransId="{37F86DCB-AFA0-424C-AA6E-07EC1B86C2E3}"/>
    <dgm:cxn modelId="{00813B3B-E937-4049-B038-98D188EA6D2D}" srcId="{AC3E0DE9-F12B-4C86-817C-4D5655069CB8}" destId="{E44F15AD-9355-443C-A16B-E87C48DEFE84}" srcOrd="5" destOrd="0" parTransId="{2EA783F0-DA40-4087-9920-B4D68BB6CD0F}" sibTransId="{488ADA2F-FB10-4875-89DA-A593D94238F8}"/>
    <dgm:cxn modelId="{D5C30B71-ACDE-4E6F-A61A-A7A878227EE2}" type="presOf" srcId="{9F47F5A4-B1F4-4791-B27B-710378320271}" destId="{854A87B8-116E-46E9-B951-488AAE19FBCB}" srcOrd="0" destOrd="0" presId="urn:microsoft.com/office/officeart/2005/8/layout/hList3"/>
    <dgm:cxn modelId="{01C5E68A-C01C-4380-AF19-8DAED7A66CC6}" srcId="{CB67665E-8193-40A0-8335-A4F407DF01CC}" destId="{3C8F9E41-78AF-47EA-ADAF-DBE88A155EC9}" srcOrd="2" destOrd="0" parTransId="{6AB66201-21F4-468D-87DC-DF0288A7FE2C}" sibTransId="{B69A2A2C-1A19-4283-9C2B-B0A71CA0FCBF}"/>
    <dgm:cxn modelId="{829DA1CC-B747-4508-A374-0F4A865F8217}" srcId="{AC727923-7797-43AA-B605-42E4CD376E86}" destId="{CB67665E-8193-40A0-8335-A4F407DF01CC}" srcOrd="0" destOrd="0" parTransId="{4CD1324C-3584-4F71-91BD-C0E55DE5876D}" sibTransId="{CC12CC23-52A0-4A97-8709-BF44383CDBC0}"/>
    <dgm:cxn modelId="{7B0C4B7E-CDBA-40F9-B5B1-23A2E8900D52}" srcId="{AC727923-7797-43AA-B605-42E4CD376E86}" destId="{674B40E8-D6D9-4E07-ACAC-A3B3A2E4CC01}" srcOrd="1" destOrd="0" parTransId="{3E165B7A-7E35-40B9-ABCE-B234CF72510F}" sibTransId="{D40E230B-5238-4BA3-B2F9-0CC9963D5DD5}"/>
    <dgm:cxn modelId="{8C7B9DC7-A26E-4BCC-A365-FFC7C1728A71}" srcId="{AC3E0DE9-F12B-4C86-817C-4D5655069CB8}" destId="{C6DC5690-091F-4FD2-A818-ED9F396116C0}" srcOrd="3" destOrd="0" parTransId="{CE54FBD6-B9EA-4751-A7F2-01EF0F97F21E}" sibTransId="{36A3FF9B-CCD7-48EB-ACC5-24FA2D55E59C}"/>
    <dgm:cxn modelId="{6D1F9D93-7F7B-414D-95A1-CB4D3FE76B04}" srcId="{CB67665E-8193-40A0-8335-A4F407DF01CC}" destId="{B9B1C621-CAC0-4DD4-A9AA-D4FBDBF10393}" srcOrd="3" destOrd="0" parTransId="{630C0601-BEFE-4F55-A07C-4DE5FDE8FB1C}" sibTransId="{27200AFE-9110-484F-87F7-10099249C7AA}"/>
    <dgm:cxn modelId="{6CBB9108-98BF-43DC-BCE1-D18C8C4EC3EF}" type="presOf" srcId="{674B40E8-D6D9-4E07-ACAC-A3B3A2E4CC01}" destId="{8CDAB649-A000-4B19-BDF3-A9A9D8F5D207}" srcOrd="0" destOrd="0" presId="urn:microsoft.com/office/officeart/2005/8/layout/hList3"/>
    <dgm:cxn modelId="{76283367-4FBE-4C2F-A2CB-F0434A1F49A7}" srcId="{674B40E8-D6D9-4E07-ACAC-A3B3A2E4CC01}" destId="{8FE0DF1A-5A63-4C05-AC55-C401BE1A7F8C}" srcOrd="0" destOrd="0" parTransId="{8D639B84-E1F8-4D5A-B477-D3E5EB4E6544}" sibTransId="{E2CD8ED4-BC92-4A41-9F8B-8A6E59411443}"/>
    <dgm:cxn modelId="{81D4DD67-A39D-41B0-A373-216EF6630809}" type="presOf" srcId="{AC3E0DE9-F12B-4C86-817C-4D5655069CB8}" destId="{221A25B0-5F9C-4ECD-B936-AA41E62C60FC}" srcOrd="0" destOrd="0" presId="urn:microsoft.com/office/officeart/2005/8/layout/hList3"/>
    <dgm:cxn modelId="{22A5D372-594B-43E3-8035-4E50FC6913FF}" type="presOf" srcId="{E44F15AD-9355-443C-A16B-E87C48DEFE84}" destId="{221A25B0-5F9C-4ECD-B936-AA41E62C60FC}" srcOrd="0" destOrd="6" presId="urn:microsoft.com/office/officeart/2005/8/layout/hList3"/>
    <dgm:cxn modelId="{38B12771-B579-446E-B657-D5B824A58D0D}" type="presOf" srcId="{CB67665E-8193-40A0-8335-A4F407DF01CC}" destId="{039A3876-BC32-4D09-B3E6-423CEA058799}" srcOrd="0" destOrd="0" presId="urn:microsoft.com/office/officeart/2005/8/layout/hList3"/>
    <dgm:cxn modelId="{8C398CB1-B0C1-4CAC-9908-33F1B306FE6F}" type="presOf" srcId="{8FE0DF1A-5A63-4C05-AC55-C401BE1A7F8C}" destId="{8CDAB649-A000-4B19-BDF3-A9A9D8F5D207}" srcOrd="0" destOrd="1" presId="urn:microsoft.com/office/officeart/2005/8/layout/hList3"/>
    <dgm:cxn modelId="{FA7D04D5-0837-454A-8D4C-D7F35008B140}" srcId="{674B40E8-D6D9-4E07-ACAC-A3B3A2E4CC01}" destId="{2F2BFC18-74B1-4E3C-83F7-005B2D943105}" srcOrd="2" destOrd="0" parTransId="{F14CA919-3BD9-4069-A5C0-F2955E4638F1}" sibTransId="{99E3B395-03C9-4E96-B0DC-9B6DD17366F5}"/>
    <dgm:cxn modelId="{5F8F000C-5722-4253-B17E-4A56222A82DD}" type="presOf" srcId="{AC727923-7797-43AA-B605-42E4CD376E86}" destId="{C4DE71F8-D135-4E30-9C3E-146DBF28CE09}" srcOrd="0" destOrd="0" presId="urn:microsoft.com/office/officeart/2005/8/layout/hList3"/>
    <dgm:cxn modelId="{9385807A-C32D-4C1E-AC66-73663E3D1272}" type="presOf" srcId="{B9B1C621-CAC0-4DD4-A9AA-D4FBDBF10393}" destId="{039A3876-BC32-4D09-B3E6-423CEA058799}" srcOrd="0" destOrd="4" presId="urn:microsoft.com/office/officeart/2005/8/layout/hList3"/>
    <dgm:cxn modelId="{549C226B-52C4-4B38-A48C-FC50F7943602}" type="presParOf" srcId="{854A87B8-116E-46E9-B951-488AAE19FBCB}" destId="{C4DE71F8-D135-4E30-9C3E-146DBF28CE09}" srcOrd="0" destOrd="0" presId="urn:microsoft.com/office/officeart/2005/8/layout/hList3"/>
    <dgm:cxn modelId="{A2B406EC-E7ED-4738-BEAC-36D62C5132EC}" type="presParOf" srcId="{854A87B8-116E-46E9-B951-488AAE19FBCB}" destId="{798C74CB-5001-49AA-AB16-D7650B3EC7F5}" srcOrd="1" destOrd="0" presId="urn:microsoft.com/office/officeart/2005/8/layout/hList3"/>
    <dgm:cxn modelId="{7D75D299-2B16-4886-91F9-8809F6B2632A}" type="presParOf" srcId="{798C74CB-5001-49AA-AB16-D7650B3EC7F5}" destId="{039A3876-BC32-4D09-B3E6-423CEA058799}" srcOrd="0" destOrd="0" presId="urn:microsoft.com/office/officeart/2005/8/layout/hList3"/>
    <dgm:cxn modelId="{6EC8CE6A-4D84-40EE-9194-B0DF5C10A135}" type="presParOf" srcId="{798C74CB-5001-49AA-AB16-D7650B3EC7F5}" destId="{8CDAB649-A000-4B19-BDF3-A9A9D8F5D207}" srcOrd="1" destOrd="0" presId="urn:microsoft.com/office/officeart/2005/8/layout/hList3"/>
    <dgm:cxn modelId="{1A5E55EB-D010-47D4-A7CB-6CEBB151A331}" type="presParOf" srcId="{798C74CB-5001-49AA-AB16-D7650B3EC7F5}" destId="{221A25B0-5F9C-4ECD-B936-AA41E62C60FC}" srcOrd="2" destOrd="0" presId="urn:microsoft.com/office/officeart/2005/8/layout/hList3"/>
    <dgm:cxn modelId="{05644E85-0749-4795-A99A-9A939BB123C0}" type="presParOf" srcId="{854A87B8-116E-46E9-B951-488AAE19FBCB}" destId="{B04678B0-06B3-48A1-A9E5-1F8AB87921CF}"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47F5A4-B1F4-4791-B27B-710378320271}"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MX"/>
        </a:p>
      </dgm:t>
    </dgm:pt>
    <dgm:pt modelId="{AC727923-7797-43AA-B605-42E4CD376E86}">
      <dgm:prSet phldrT="[Texto]" custT="1"/>
      <dgm:spPr/>
      <dgm:t>
        <a:bodyPr/>
        <a:lstStyle/>
        <a:p>
          <a:r>
            <a:rPr lang="es-MX" sz="2000" b="1" dirty="0" smtClean="0"/>
            <a:t>Una Administración Honesta y de Calidad </a:t>
          </a:r>
          <a:endParaRPr lang="es-MX" sz="2000" b="1" dirty="0"/>
        </a:p>
      </dgm:t>
    </dgm:pt>
    <dgm:pt modelId="{01E698CB-C908-4F73-96D9-B825A4C8078F}" type="parTrans" cxnId="{9795F040-5D2B-43C7-9CBE-5B84837EABBD}">
      <dgm:prSet/>
      <dgm:spPr/>
      <dgm:t>
        <a:bodyPr/>
        <a:lstStyle/>
        <a:p>
          <a:endParaRPr lang="es-MX"/>
        </a:p>
      </dgm:t>
    </dgm:pt>
    <dgm:pt modelId="{9430061A-39DC-4763-8978-7F896D81D285}" type="sibTrans" cxnId="{9795F040-5D2B-43C7-9CBE-5B84837EABBD}">
      <dgm:prSet/>
      <dgm:spPr/>
      <dgm:t>
        <a:bodyPr/>
        <a:lstStyle/>
        <a:p>
          <a:endParaRPr lang="es-MX"/>
        </a:p>
      </dgm:t>
    </dgm:pt>
    <dgm:pt modelId="{BFAB2EFD-969C-49A4-8C64-957B60DF40EE}">
      <dgm:prSet custT="1"/>
      <dgm:spPr/>
      <dgm:t>
        <a:bodyPr/>
        <a:lstStyle/>
        <a:p>
          <a:r>
            <a:rPr lang="es-MX" sz="1800" b="1" dirty="0" smtClean="0"/>
            <a:t>Transparencia, rendición de cuentas y  acceso a la información pública</a:t>
          </a:r>
          <a:endParaRPr lang="es-MX" sz="1100" b="0" dirty="0" smtClean="0">
            <a:solidFill>
              <a:schemeClr val="tx1"/>
            </a:solidFill>
          </a:endParaRPr>
        </a:p>
      </dgm:t>
    </dgm:pt>
    <dgm:pt modelId="{8B4131E7-B0D9-4F73-8647-3D24F9FC06CF}" type="parTrans" cxnId="{8C8D7702-9A3E-447C-863F-667857F5CA23}">
      <dgm:prSet/>
      <dgm:spPr/>
      <dgm:t>
        <a:bodyPr/>
        <a:lstStyle/>
        <a:p>
          <a:endParaRPr lang="es-MX"/>
        </a:p>
      </dgm:t>
    </dgm:pt>
    <dgm:pt modelId="{51895E81-0537-4187-A48A-07A805086FEA}" type="sibTrans" cxnId="{8C8D7702-9A3E-447C-863F-667857F5CA23}">
      <dgm:prSet/>
      <dgm:spPr/>
      <dgm:t>
        <a:bodyPr/>
        <a:lstStyle/>
        <a:p>
          <a:endParaRPr lang="es-MX"/>
        </a:p>
      </dgm:t>
    </dgm:pt>
    <dgm:pt modelId="{91D19AE4-1C93-423D-9599-9861D1376183}">
      <dgm:prSet custT="1"/>
      <dgm:spPr/>
      <dgm:t>
        <a:bodyPr/>
        <a:lstStyle/>
        <a:p>
          <a:r>
            <a:rPr lang="es-MX" sz="1200" b="0" dirty="0" smtClean="0">
              <a:solidFill>
                <a:schemeClr val="tx1"/>
              </a:solidFill>
            </a:rPr>
            <a:t>La información incrementa la inseguridad y afecta los beneficios sociales</a:t>
          </a:r>
        </a:p>
      </dgm:t>
    </dgm:pt>
    <dgm:pt modelId="{5EEF0504-3F74-400C-8B99-719A881F840B}" type="parTrans" cxnId="{02FC68BF-3AB4-4BFB-B1D6-B1DEEF681397}">
      <dgm:prSet/>
      <dgm:spPr/>
      <dgm:t>
        <a:bodyPr/>
        <a:lstStyle/>
        <a:p>
          <a:endParaRPr lang="es-MX"/>
        </a:p>
      </dgm:t>
    </dgm:pt>
    <dgm:pt modelId="{7BCDC0EE-81AE-465A-9BFD-27447F9C754A}" type="sibTrans" cxnId="{02FC68BF-3AB4-4BFB-B1D6-B1DEEF681397}">
      <dgm:prSet/>
      <dgm:spPr/>
      <dgm:t>
        <a:bodyPr/>
        <a:lstStyle/>
        <a:p>
          <a:endParaRPr lang="es-MX"/>
        </a:p>
      </dgm:t>
    </dgm:pt>
    <dgm:pt modelId="{425D00C6-156A-4971-AFEA-F9EA9EAA83C0}">
      <dgm:prSet custT="1"/>
      <dgm:spPr/>
      <dgm:t>
        <a:bodyPr/>
        <a:lstStyle/>
        <a:p>
          <a:r>
            <a:rPr lang="es-MX" sz="1800" b="1" dirty="0" smtClean="0"/>
            <a:t>Finanzas Sostenibles</a:t>
          </a:r>
        </a:p>
      </dgm:t>
    </dgm:pt>
    <dgm:pt modelId="{B1C06CC8-1718-411A-9162-029765D334E7}" type="parTrans" cxnId="{F33502AA-00CD-4BB3-B02E-BA1E0405C485}">
      <dgm:prSet/>
      <dgm:spPr/>
      <dgm:t>
        <a:bodyPr/>
        <a:lstStyle/>
        <a:p>
          <a:endParaRPr lang="es-MX"/>
        </a:p>
      </dgm:t>
    </dgm:pt>
    <dgm:pt modelId="{96C6553B-3223-477D-84B8-395CB0C8DAA6}" type="sibTrans" cxnId="{F33502AA-00CD-4BB3-B02E-BA1E0405C485}">
      <dgm:prSet/>
      <dgm:spPr/>
      <dgm:t>
        <a:bodyPr/>
        <a:lstStyle/>
        <a:p>
          <a:endParaRPr lang="es-MX"/>
        </a:p>
      </dgm:t>
    </dgm:pt>
    <dgm:pt modelId="{29CF3C03-CD39-464D-942D-56296D503ADC}">
      <dgm:prSet custT="1"/>
      <dgm:spPr/>
      <dgm:t>
        <a:bodyPr/>
        <a:lstStyle/>
        <a:p>
          <a:r>
            <a:rPr lang="es-MX" sz="1200" b="0" dirty="0" smtClean="0">
              <a:solidFill>
                <a:schemeClr val="tx1"/>
              </a:solidFill>
            </a:rPr>
            <a:t>Disminuir tiempos y costos</a:t>
          </a:r>
          <a:endParaRPr lang="es-MX" sz="1200" b="0" dirty="0">
            <a:solidFill>
              <a:schemeClr val="tx1"/>
            </a:solidFill>
          </a:endParaRPr>
        </a:p>
      </dgm:t>
    </dgm:pt>
    <dgm:pt modelId="{614E4FAE-510B-471D-B537-CB7AD808B3B5}" type="parTrans" cxnId="{BE1D2F9D-DC4E-4E94-B092-EABA7C4CF750}">
      <dgm:prSet/>
      <dgm:spPr/>
      <dgm:t>
        <a:bodyPr/>
        <a:lstStyle/>
        <a:p>
          <a:endParaRPr lang="es-MX"/>
        </a:p>
      </dgm:t>
    </dgm:pt>
    <dgm:pt modelId="{59A62A10-E59C-4F45-934D-F945BF4AA60B}" type="sibTrans" cxnId="{BE1D2F9D-DC4E-4E94-B092-EABA7C4CF750}">
      <dgm:prSet/>
      <dgm:spPr/>
      <dgm:t>
        <a:bodyPr/>
        <a:lstStyle/>
        <a:p>
          <a:endParaRPr lang="es-MX"/>
        </a:p>
      </dgm:t>
    </dgm:pt>
    <dgm:pt modelId="{F42890F6-4B3B-4D0A-AF11-6D5B7F4CA7DC}">
      <dgm:prSet custT="1"/>
      <dgm:spPr/>
      <dgm:t>
        <a:bodyPr/>
        <a:lstStyle/>
        <a:p>
          <a:r>
            <a:rPr lang="es-MX" sz="1600" b="1" dirty="0" smtClean="0"/>
            <a:t>Una Administración Planeada, Tecnificada y Organizada</a:t>
          </a:r>
          <a:endParaRPr lang="es-MX" sz="1600" b="1" dirty="0"/>
        </a:p>
      </dgm:t>
    </dgm:pt>
    <dgm:pt modelId="{7CDC701B-E343-4EAF-BB43-039A39BDCCB7}" type="parTrans" cxnId="{806768C2-A74C-4341-8205-67C8617EFF3C}">
      <dgm:prSet/>
      <dgm:spPr/>
      <dgm:t>
        <a:bodyPr/>
        <a:lstStyle/>
        <a:p>
          <a:endParaRPr lang="es-MX"/>
        </a:p>
      </dgm:t>
    </dgm:pt>
    <dgm:pt modelId="{45B6F703-6B5A-464E-A806-49D86FB0899E}" type="sibTrans" cxnId="{806768C2-A74C-4341-8205-67C8617EFF3C}">
      <dgm:prSet/>
      <dgm:spPr/>
      <dgm:t>
        <a:bodyPr/>
        <a:lstStyle/>
        <a:p>
          <a:endParaRPr lang="es-MX"/>
        </a:p>
      </dgm:t>
    </dgm:pt>
    <dgm:pt modelId="{7D2938A3-77F2-481F-9A8D-1ED7F1DE5CE4}">
      <dgm:prSet custT="1"/>
      <dgm:spPr/>
      <dgm:t>
        <a:bodyPr/>
        <a:lstStyle/>
        <a:p>
          <a:r>
            <a:rPr lang="es-MX" sz="1100" b="0" dirty="0" smtClean="0">
              <a:solidFill>
                <a:schemeClr val="tx1"/>
              </a:solidFill>
            </a:rPr>
            <a:t>Disminuir costos y tiempos de procesos</a:t>
          </a:r>
          <a:endParaRPr lang="es-MX" sz="1100" b="0" dirty="0">
            <a:solidFill>
              <a:schemeClr val="tx1"/>
            </a:solidFill>
          </a:endParaRPr>
        </a:p>
      </dgm:t>
    </dgm:pt>
    <dgm:pt modelId="{14549E85-C66E-4301-857C-540DD633D7D5}" type="parTrans" cxnId="{E108733F-E6F0-4ABF-8B8D-DB4039075697}">
      <dgm:prSet/>
      <dgm:spPr/>
      <dgm:t>
        <a:bodyPr/>
        <a:lstStyle/>
        <a:p>
          <a:endParaRPr lang="es-MX"/>
        </a:p>
      </dgm:t>
    </dgm:pt>
    <dgm:pt modelId="{72C87AA0-372C-4A9E-AC13-D433114B21CF}" type="sibTrans" cxnId="{E108733F-E6F0-4ABF-8B8D-DB4039075697}">
      <dgm:prSet/>
      <dgm:spPr/>
      <dgm:t>
        <a:bodyPr/>
        <a:lstStyle/>
        <a:p>
          <a:endParaRPr lang="es-MX"/>
        </a:p>
      </dgm:t>
    </dgm:pt>
    <dgm:pt modelId="{67F9A493-1DF0-4CA5-B5EC-1BA93715438E}">
      <dgm:prSet custT="1"/>
      <dgm:spPr/>
      <dgm:t>
        <a:bodyPr/>
        <a:lstStyle/>
        <a:p>
          <a:r>
            <a:rPr lang="es-MX" sz="1100" b="0" dirty="0" smtClean="0">
              <a:solidFill>
                <a:schemeClr val="tx1"/>
              </a:solidFill>
            </a:rPr>
            <a:t>Mejorar,  no necesariamente con tecnología</a:t>
          </a:r>
          <a:endParaRPr lang="es-MX" sz="1100" b="0" dirty="0">
            <a:solidFill>
              <a:schemeClr val="tx1"/>
            </a:solidFill>
          </a:endParaRPr>
        </a:p>
      </dgm:t>
    </dgm:pt>
    <dgm:pt modelId="{C3B8B414-0C66-4714-8D2C-14459FF2E504}" type="parTrans" cxnId="{58512C33-D4E5-48B9-8885-ECD3B365837C}">
      <dgm:prSet/>
      <dgm:spPr/>
      <dgm:t>
        <a:bodyPr/>
        <a:lstStyle/>
        <a:p>
          <a:endParaRPr lang="es-MX"/>
        </a:p>
      </dgm:t>
    </dgm:pt>
    <dgm:pt modelId="{AC1D5754-8EFA-49C2-B5CF-AF312A1BC262}" type="sibTrans" cxnId="{58512C33-D4E5-48B9-8885-ECD3B365837C}">
      <dgm:prSet/>
      <dgm:spPr/>
      <dgm:t>
        <a:bodyPr/>
        <a:lstStyle/>
        <a:p>
          <a:endParaRPr lang="es-MX"/>
        </a:p>
      </dgm:t>
    </dgm:pt>
    <dgm:pt modelId="{5F1EB45A-1F49-4FDF-9200-573D36C75A24}">
      <dgm:prSet custT="1"/>
      <dgm:spPr/>
      <dgm:t>
        <a:bodyPr/>
        <a:lstStyle/>
        <a:p>
          <a:r>
            <a:rPr lang="es-MX" sz="1100" b="0" dirty="0" smtClean="0">
              <a:solidFill>
                <a:schemeClr val="tx1"/>
              </a:solidFill>
            </a:rPr>
            <a:t>Manuales de procedimientos para trabajo eficiente en administración pública</a:t>
          </a:r>
          <a:endParaRPr lang="es-MX" sz="1100" b="0" dirty="0">
            <a:solidFill>
              <a:schemeClr val="tx1"/>
            </a:solidFill>
          </a:endParaRPr>
        </a:p>
      </dgm:t>
    </dgm:pt>
    <dgm:pt modelId="{1552EC40-A92C-4149-A4C4-E314E62E44B1}" type="parTrans" cxnId="{D15F2111-6A68-43DA-9955-F83DE0FC1C9F}">
      <dgm:prSet/>
      <dgm:spPr/>
      <dgm:t>
        <a:bodyPr/>
        <a:lstStyle/>
        <a:p>
          <a:endParaRPr lang="es-MX"/>
        </a:p>
      </dgm:t>
    </dgm:pt>
    <dgm:pt modelId="{97089DD3-E9F2-4224-9B67-C9AA2BD3072D}" type="sibTrans" cxnId="{D15F2111-6A68-43DA-9955-F83DE0FC1C9F}">
      <dgm:prSet/>
      <dgm:spPr/>
      <dgm:t>
        <a:bodyPr/>
        <a:lstStyle/>
        <a:p>
          <a:endParaRPr lang="es-MX"/>
        </a:p>
      </dgm:t>
    </dgm:pt>
    <dgm:pt modelId="{854A87B8-116E-46E9-B951-488AAE19FBCB}" type="pres">
      <dgm:prSet presAssocID="{9F47F5A4-B1F4-4791-B27B-710378320271}" presName="composite" presStyleCnt="0">
        <dgm:presLayoutVars>
          <dgm:chMax val="1"/>
          <dgm:dir/>
          <dgm:resizeHandles val="exact"/>
        </dgm:presLayoutVars>
      </dgm:prSet>
      <dgm:spPr/>
      <dgm:t>
        <a:bodyPr/>
        <a:lstStyle/>
        <a:p>
          <a:endParaRPr lang="es-ES"/>
        </a:p>
      </dgm:t>
    </dgm:pt>
    <dgm:pt modelId="{C4DE71F8-D135-4E30-9C3E-146DBF28CE09}" type="pres">
      <dgm:prSet presAssocID="{AC727923-7797-43AA-B605-42E4CD376E86}" presName="roof" presStyleLbl="dkBgShp" presStyleIdx="0" presStyleCnt="2" custScaleY="49458"/>
      <dgm:spPr/>
      <dgm:t>
        <a:bodyPr/>
        <a:lstStyle/>
        <a:p>
          <a:endParaRPr lang="es-MX"/>
        </a:p>
      </dgm:t>
    </dgm:pt>
    <dgm:pt modelId="{798C74CB-5001-49AA-AB16-D7650B3EC7F5}" type="pres">
      <dgm:prSet presAssocID="{AC727923-7797-43AA-B605-42E4CD376E86}" presName="pillars" presStyleCnt="0"/>
      <dgm:spPr/>
    </dgm:pt>
    <dgm:pt modelId="{039A3876-BC32-4D09-B3E6-423CEA058799}" type="pres">
      <dgm:prSet presAssocID="{AC727923-7797-43AA-B605-42E4CD376E86}" presName="pillar1" presStyleLbl="node1" presStyleIdx="0" presStyleCnt="3" custLinFactNeighborY="-11765">
        <dgm:presLayoutVars>
          <dgm:bulletEnabled val="1"/>
        </dgm:presLayoutVars>
      </dgm:prSet>
      <dgm:spPr/>
      <dgm:t>
        <a:bodyPr/>
        <a:lstStyle/>
        <a:p>
          <a:endParaRPr lang="es-MX"/>
        </a:p>
      </dgm:t>
    </dgm:pt>
    <dgm:pt modelId="{DFB99050-A64A-43E8-B200-C714BA29B906}" type="pres">
      <dgm:prSet presAssocID="{425D00C6-156A-4971-AFEA-F9EA9EAA83C0}" presName="pillarX" presStyleLbl="node1" presStyleIdx="1" presStyleCnt="3" custScaleX="98512" custLinFactNeighborX="-805" custLinFactNeighborY="-11765">
        <dgm:presLayoutVars>
          <dgm:bulletEnabled val="1"/>
        </dgm:presLayoutVars>
      </dgm:prSet>
      <dgm:spPr/>
      <dgm:t>
        <a:bodyPr/>
        <a:lstStyle/>
        <a:p>
          <a:endParaRPr lang="es-MX"/>
        </a:p>
      </dgm:t>
    </dgm:pt>
    <dgm:pt modelId="{0E2A8FE3-5138-48B1-BC01-2DA1A4CBC1E6}" type="pres">
      <dgm:prSet presAssocID="{F42890F6-4B3B-4D0A-AF11-6D5B7F4CA7DC}" presName="pillarX" presStyleLbl="node1" presStyleIdx="2" presStyleCnt="3" custLinFactNeighborY="-11765">
        <dgm:presLayoutVars>
          <dgm:bulletEnabled val="1"/>
        </dgm:presLayoutVars>
      </dgm:prSet>
      <dgm:spPr/>
      <dgm:t>
        <a:bodyPr/>
        <a:lstStyle/>
        <a:p>
          <a:endParaRPr lang="es-MX"/>
        </a:p>
      </dgm:t>
    </dgm:pt>
    <dgm:pt modelId="{B04678B0-06B3-48A1-A9E5-1F8AB87921CF}" type="pres">
      <dgm:prSet presAssocID="{AC727923-7797-43AA-B605-42E4CD376E86}" presName="base" presStyleLbl="dkBgShp" presStyleIdx="1" presStyleCnt="2" custLinFactY="-12949" custLinFactNeighborY="-100000"/>
      <dgm:spPr/>
    </dgm:pt>
  </dgm:ptLst>
  <dgm:cxnLst>
    <dgm:cxn modelId="{E108733F-E6F0-4ABF-8B8D-DB4039075697}" srcId="{F42890F6-4B3B-4D0A-AF11-6D5B7F4CA7DC}" destId="{7D2938A3-77F2-481F-9A8D-1ED7F1DE5CE4}" srcOrd="0" destOrd="0" parTransId="{14549E85-C66E-4301-857C-540DD633D7D5}" sibTransId="{72C87AA0-372C-4A9E-AC13-D433114B21CF}"/>
    <dgm:cxn modelId="{DDE17D83-19A8-42EC-AACF-CCDCC0B2BBD0}" type="presOf" srcId="{425D00C6-156A-4971-AFEA-F9EA9EAA83C0}" destId="{DFB99050-A64A-43E8-B200-C714BA29B906}" srcOrd="0" destOrd="0" presId="urn:microsoft.com/office/officeart/2005/8/layout/hList3"/>
    <dgm:cxn modelId="{71905E02-72FA-4FFB-A2AA-FA8DBCC6E741}" type="presOf" srcId="{67F9A493-1DF0-4CA5-B5EC-1BA93715438E}" destId="{0E2A8FE3-5138-48B1-BC01-2DA1A4CBC1E6}" srcOrd="0" destOrd="2" presId="urn:microsoft.com/office/officeart/2005/8/layout/hList3"/>
    <dgm:cxn modelId="{9795F040-5D2B-43C7-9CBE-5B84837EABBD}" srcId="{9F47F5A4-B1F4-4791-B27B-710378320271}" destId="{AC727923-7797-43AA-B605-42E4CD376E86}" srcOrd="0" destOrd="0" parTransId="{01E698CB-C908-4F73-96D9-B825A4C8078F}" sibTransId="{9430061A-39DC-4763-8978-7F896D81D285}"/>
    <dgm:cxn modelId="{1752DBA9-1766-469F-ABC9-9792CA9A6993}" type="presOf" srcId="{AC727923-7797-43AA-B605-42E4CD376E86}" destId="{C4DE71F8-D135-4E30-9C3E-146DBF28CE09}" srcOrd="0" destOrd="0" presId="urn:microsoft.com/office/officeart/2005/8/layout/hList3"/>
    <dgm:cxn modelId="{677966A3-8702-46DA-8DB1-ABED24AEF4BE}" type="presOf" srcId="{BFAB2EFD-969C-49A4-8C64-957B60DF40EE}" destId="{039A3876-BC32-4D09-B3E6-423CEA058799}" srcOrd="0" destOrd="0" presId="urn:microsoft.com/office/officeart/2005/8/layout/hList3"/>
    <dgm:cxn modelId="{81A3AB82-B68F-460A-86A3-65975B17E879}" type="presOf" srcId="{29CF3C03-CD39-464D-942D-56296D503ADC}" destId="{DFB99050-A64A-43E8-B200-C714BA29B906}" srcOrd="0" destOrd="1" presId="urn:microsoft.com/office/officeart/2005/8/layout/hList3"/>
    <dgm:cxn modelId="{58512C33-D4E5-48B9-8885-ECD3B365837C}" srcId="{F42890F6-4B3B-4D0A-AF11-6D5B7F4CA7DC}" destId="{67F9A493-1DF0-4CA5-B5EC-1BA93715438E}" srcOrd="1" destOrd="0" parTransId="{C3B8B414-0C66-4714-8D2C-14459FF2E504}" sibTransId="{AC1D5754-8EFA-49C2-B5CF-AF312A1BC262}"/>
    <dgm:cxn modelId="{806768C2-A74C-4341-8205-67C8617EFF3C}" srcId="{AC727923-7797-43AA-B605-42E4CD376E86}" destId="{F42890F6-4B3B-4D0A-AF11-6D5B7F4CA7DC}" srcOrd="2" destOrd="0" parTransId="{7CDC701B-E343-4EAF-BB43-039A39BDCCB7}" sibTransId="{45B6F703-6B5A-464E-A806-49D86FB0899E}"/>
    <dgm:cxn modelId="{572C4AAC-F8BB-4417-8819-2B068F406473}" type="presOf" srcId="{5F1EB45A-1F49-4FDF-9200-573D36C75A24}" destId="{0E2A8FE3-5138-48B1-BC01-2DA1A4CBC1E6}" srcOrd="0" destOrd="3" presId="urn:microsoft.com/office/officeart/2005/8/layout/hList3"/>
    <dgm:cxn modelId="{09AF4B3D-EF48-4D6A-9AA0-C1B6F06F3E8B}" type="presOf" srcId="{F42890F6-4B3B-4D0A-AF11-6D5B7F4CA7DC}" destId="{0E2A8FE3-5138-48B1-BC01-2DA1A4CBC1E6}" srcOrd="0" destOrd="0" presId="urn:microsoft.com/office/officeart/2005/8/layout/hList3"/>
    <dgm:cxn modelId="{8C8D7702-9A3E-447C-863F-667857F5CA23}" srcId="{AC727923-7797-43AA-B605-42E4CD376E86}" destId="{BFAB2EFD-969C-49A4-8C64-957B60DF40EE}" srcOrd="0" destOrd="0" parTransId="{8B4131E7-B0D9-4F73-8647-3D24F9FC06CF}" sibTransId="{51895E81-0537-4187-A48A-07A805086FEA}"/>
    <dgm:cxn modelId="{F33502AA-00CD-4BB3-B02E-BA1E0405C485}" srcId="{AC727923-7797-43AA-B605-42E4CD376E86}" destId="{425D00C6-156A-4971-AFEA-F9EA9EAA83C0}" srcOrd="1" destOrd="0" parTransId="{B1C06CC8-1718-411A-9162-029765D334E7}" sibTransId="{96C6553B-3223-477D-84B8-395CB0C8DAA6}"/>
    <dgm:cxn modelId="{C45A8881-8F99-4EDC-9703-6D2DE9672D87}" type="presOf" srcId="{9F47F5A4-B1F4-4791-B27B-710378320271}" destId="{854A87B8-116E-46E9-B951-488AAE19FBCB}" srcOrd="0" destOrd="0" presId="urn:microsoft.com/office/officeart/2005/8/layout/hList3"/>
    <dgm:cxn modelId="{02FC68BF-3AB4-4BFB-B1D6-B1DEEF681397}" srcId="{BFAB2EFD-969C-49A4-8C64-957B60DF40EE}" destId="{91D19AE4-1C93-423D-9599-9861D1376183}" srcOrd="0" destOrd="0" parTransId="{5EEF0504-3F74-400C-8B99-719A881F840B}" sibTransId="{7BCDC0EE-81AE-465A-9BFD-27447F9C754A}"/>
    <dgm:cxn modelId="{BE1D2F9D-DC4E-4E94-B092-EABA7C4CF750}" srcId="{425D00C6-156A-4971-AFEA-F9EA9EAA83C0}" destId="{29CF3C03-CD39-464D-942D-56296D503ADC}" srcOrd="0" destOrd="0" parTransId="{614E4FAE-510B-471D-B537-CB7AD808B3B5}" sibTransId="{59A62A10-E59C-4F45-934D-F945BF4AA60B}"/>
    <dgm:cxn modelId="{D15F2111-6A68-43DA-9955-F83DE0FC1C9F}" srcId="{F42890F6-4B3B-4D0A-AF11-6D5B7F4CA7DC}" destId="{5F1EB45A-1F49-4FDF-9200-573D36C75A24}" srcOrd="2" destOrd="0" parTransId="{1552EC40-A92C-4149-A4C4-E314E62E44B1}" sibTransId="{97089DD3-E9F2-4224-9B67-C9AA2BD3072D}"/>
    <dgm:cxn modelId="{8D30AE1E-087D-41C4-A548-6DE4E435B4EF}" type="presOf" srcId="{7D2938A3-77F2-481F-9A8D-1ED7F1DE5CE4}" destId="{0E2A8FE3-5138-48B1-BC01-2DA1A4CBC1E6}" srcOrd="0" destOrd="1" presId="urn:microsoft.com/office/officeart/2005/8/layout/hList3"/>
    <dgm:cxn modelId="{D8189EE2-11CB-40A9-A2A7-4E71061554CE}" type="presOf" srcId="{91D19AE4-1C93-423D-9599-9861D1376183}" destId="{039A3876-BC32-4D09-B3E6-423CEA058799}" srcOrd="0" destOrd="1" presId="urn:microsoft.com/office/officeart/2005/8/layout/hList3"/>
    <dgm:cxn modelId="{E863EBEA-CD32-4F39-91B1-C1575AF274C8}" type="presParOf" srcId="{854A87B8-116E-46E9-B951-488AAE19FBCB}" destId="{C4DE71F8-D135-4E30-9C3E-146DBF28CE09}" srcOrd="0" destOrd="0" presId="urn:microsoft.com/office/officeart/2005/8/layout/hList3"/>
    <dgm:cxn modelId="{1A0AD126-836A-40FB-9C0C-C8346673161C}" type="presParOf" srcId="{854A87B8-116E-46E9-B951-488AAE19FBCB}" destId="{798C74CB-5001-49AA-AB16-D7650B3EC7F5}" srcOrd="1" destOrd="0" presId="urn:microsoft.com/office/officeart/2005/8/layout/hList3"/>
    <dgm:cxn modelId="{E2414B16-AA6E-4D0C-BAAC-7F4D9BA00CD7}" type="presParOf" srcId="{798C74CB-5001-49AA-AB16-D7650B3EC7F5}" destId="{039A3876-BC32-4D09-B3E6-423CEA058799}" srcOrd="0" destOrd="0" presId="urn:microsoft.com/office/officeart/2005/8/layout/hList3"/>
    <dgm:cxn modelId="{EF31A95F-63F7-440E-950C-E644E653911D}" type="presParOf" srcId="{798C74CB-5001-49AA-AB16-D7650B3EC7F5}" destId="{DFB99050-A64A-43E8-B200-C714BA29B906}" srcOrd="1" destOrd="0" presId="urn:microsoft.com/office/officeart/2005/8/layout/hList3"/>
    <dgm:cxn modelId="{B030C327-0CA1-4D60-992F-682096A969DC}" type="presParOf" srcId="{798C74CB-5001-49AA-AB16-D7650B3EC7F5}" destId="{0E2A8FE3-5138-48B1-BC01-2DA1A4CBC1E6}" srcOrd="2" destOrd="0" presId="urn:microsoft.com/office/officeart/2005/8/layout/hList3"/>
    <dgm:cxn modelId="{928E3D9C-8F6F-4745-BCDA-D1EA802BE142}" type="presParOf" srcId="{854A87B8-116E-46E9-B951-488AAE19FBCB}" destId="{B04678B0-06B3-48A1-A9E5-1F8AB87921CF}" srcOrd="2" destOrd="0" presId="urn:microsoft.com/office/officeart/2005/8/layout/h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47F5A4-B1F4-4791-B27B-710378320271}"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MX"/>
        </a:p>
      </dgm:t>
    </dgm:pt>
    <dgm:pt modelId="{AC727923-7797-43AA-B605-42E4CD376E86}">
      <dgm:prSet phldrT="[Texto]" custT="1"/>
      <dgm:spPr/>
      <dgm:t>
        <a:bodyPr/>
        <a:lstStyle/>
        <a:p>
          <a:r>
            <a:rPr lang="es-MX" sz="2000" b="1" dirty="0" smtClean="0"/>
            <a:t>Un Medio Ambiente Sano</a:t>
          </a:r>
        </a:p>
      </dgm:t>
    </dgm:pt>
    <dgm:pt modelId="{01E698CB-C908-4F73-96D9-B825A4C8078F}" type="parTrans" cxnId="{9795F040-5D2B-43C7-9CBE-5B84837EABBD}">
      <dgm:prSet/>
      <dgm:spPr/>
      <dgm:t>
        <a:bodyPr/>
        <a:lstStyle/>
        <a:p>
          <a:endParaRPr lang="es-MX"/>
        </a:p>
      </dgm:t>
    </dgm:pt>
    <dgm:pt modelId="{9430061A-39DC-4763-8978-7F896D81D285}" type="sibTrans" cxnId="{9795F040-5D2B-43C7-9CBE-5B84837EABBD}">
      <dgm:prSet/>
      <dgm:spPr/>
      <dgm:t>
        <a:bodyPr/>
        <a:lstStyle/>
        <a:p>
          <a:endParaRPr lang="es-MX"/>
        </a:p>
      </dgm:t>
    </dgm:pt>
    <dgm:pt modelId="{674B40E8-D6D9-4E07-ACAC-A3B3A2E4CC01}">
      <dgm:prSet phldrT="[Texto]" custT="1"/>
      <dgm:spPr/>
      <dgm:t>
        <a:bodyPr/>
        <a:lstStyle/>
        <a:p>
          <a:r>
            <a:rPr lang="es-MX" sz="1600" b="1" dirty="0" smtClean="0"/>
            <a:t>Una ciudad con imagen</a:t>
          </a:r>
          <a:endParaRPr lang="es-MX" sz="1100" b="0" dirty="0">
            <a:solidFill>
              <a:schemeClr val="tx1"/>
            </a:solidFill>
          </a:endParaRPr>
        </a:p>
      </dgm:t>
    </dgm:pt>
    <dgm:pt modelId="{3E165B7A-7E35-40B9-ABCE-B234CF72510F}" type="parTrans" cxnId="{7B0C4B7E-CDBA-40F9-B5B1-23A2E8900D52}">
      <dgm:prSet/>
      <dgm:spPr/>
      <dgm:t>
        <a:bodyPr/>
        <a:lstStyle/>
        <a:p>
          <a:endParaRPr lang="es-MX"/>
        </a:p>
      </dgm:t>
    </dgm:pt>
    <dgm:pt modelId="{D40E230B-5238-4BA3-B2F9-0CC9963D5DD5}" type="sibTrans" cxnId="{7B0C4B7E-CDBA-40F9-B5B1-23A2E8900D52}">
      <dgm:prSet/>
      <dgm:spPr/>
      <dgm:t>
        <a:bodyPr/>
        <a:lstStyle/>
        <a:p>
          <a:endParaRPr lang="es-MX"/>
        </a:p>
      </dgm:t>
    </dgm:pt>
    <dgm:pt modelId="{CB67665E-8193-40A0-8335-A4F407DF01CC}">
      <dgm:prSet phldrT="[Texto]" custT="1"/>
      <dgm:spPr/>
      <dgm:t>
        <a:bodyPr/>
        <a:lstStyle/>
        <a:p>
          <a:r>
            <a:rPr lang="es-MX" sz="1600" b="1" dirty="0" smtClean="0"/>
            <a:t>Un Municipio Planeado y Ordenado</a:t>
          </a:r>
          <a:endParaRPr lang="es-MX" sz="1600" b="1" dirty="0"/>
        </a:p>
      </dgm:t>
    </dgm:pt>
    <dgm:pt modelId="{4CD1324C-3584-4F71-91BD-C0E55DE5876D}" type="parTrans" cxnId="{829DA1CC-B747-4508-A374-0F4A865F8217}">
      <dgm:prSet/>
      <dgm:spPr/>
      <dgm:t>
        <a:bodyPr/>
        <a:lstStyle/>
        <a:p>
          <a:endParaRPr lang="es-MX"/>
        </a:p>
      </dgm:t>
    </dgm:pt>
    <dgm:pt modelId="{CC12CC23-52A0-4A97-8709-BF44383CDBC0}" type="sibTrans" cxnId="{829DA1CC-B747-4508-A374-0F4A865F8217}">
      <dgm:prSet/>
      <dgm:spPr/>
      <dgm:t>
        <a:bodyPr/>
        <a:lstStyle/>
        <a:p>
          <a:endParaRPr lang="es-MX"/>
        </a:p>
      </dgm:t>
    </dgm:pt>
    <dgm:pt modelId="{6EFD2571-788A-4EE3-B682-F645BAC3ABF7}">
      <dgm:prSet phldrT="[Texto]" custT="1"/>
      <dgm:spPr/>
      <dgm:t>
        <a:bodyPr/>
        <a:lstStyle/>
        <a:p>
          <a:r>
            <a:rPr lang="es-MX" sz="1200" b="0" dirty="0" smtClean="0">
              <a:solidFill>
                <a:schemeClr val="tx1"/>
              </a:solidFill>
            </a:rPr>
            <a:t>Intermodalidad</a:t>
          </a:r>
          <a:endParaRPr lang="es-MX" sz="1200" b="0" dirty="0">
            <a:solidFill>
              <a:schemeClr val="tx1"/>
            </a:solidFill>
          </a:endParaRPr>
        </a:p>
      </dgm:t>
    </dgm:pt>
    <dgm:pt modelId="{E24C19C9-5084-4473-9AD0-BBC41E46DFAE}" type="parTrans" cxnId="{A20F3A6E-7AD6-4BE7-A8A1-33D14555B5E0}">
      <dgm:prSet/>
      <dgm:spPr/>
      <dgm:t>
        <a:bodyPr/>
        <a:lstStyle/>
        <a:p>
          <a:endParaRPr lang="es-MX"/>
        </a:p>
      </dgm:t>
    </dgm:pt>
    <dgm:pt modelId="{59F7AD6A-A1C5-4B37-A874-D46FD5D1193A}" type="sibTrans" cxnId="{A20F3A6E-7AD6-4BE7-A8A1-33D14555B5E0}">
      <dgm:prSet/>
      <dgm:spPr/>
      <dgm:t>
        <a:bodyPr/>
        <a:lstStyle/>
        <a:p>
          <a:endParaRPr lang="es-MX"/>
        </a:p>
      </dgm:t>
    </dgm:pt>
    <dgm:pt modelId="{01C60B03-0AA4-4816-97C1-9326BBBE4C1A}">
      <dgm:prSet phldrT="[Texto]" custT="1"/>
      <dgm:spPr/>
      <dgm:t>
        <a:bodyPr/>
        <a:lstStyle/>
        <a:p>
          <a:r>
            <a:rPr lang="es-MX" sz="1200" b="0" dirty="0" smtClean="0">
              <a:solidFill>
                <a:schemeClr val="tx1"/>
              </a:solidFill>
            </a:rPr>
            <a:t>Administración urbana</a:t>
          </a:r>
          <a:endParaRPr lang="es-MX" sz="1200" b="0" dirty="0">
            <a:solidFill>
              <a:schemeClr val="tx1"/>
            </a:solidFill>
          </a:endParaRPr>
        </a:p>
      </dgm:t>
    </dgm:pt>
    <dgm:pt modelId="{59142CD7-C1A5-4369-9361-67A17AC216D3}" type="parTrans" cxnId="{79FF81D0-A7B4-4DD0-94D6-9ACE2BB11DCF}">
      <dgm:prSet/>
      <dgm:spPr/>
      <dgm:t>
        <a:bodyPr/>
        <a:lstStyle/>
        <a:p>
          <a:endParaRPr lang="es-MX"/>
        </a:p>
      </dgm:t>
    </dgm:pt>
    <dgm:pt modelId="{14885B5D-4A91-48EE-AE84-848C278CF3A3}" type="sibTrans" cxnId="{79FF81D0-A7B4-4DD0-94D6-9ACE2BB11DCF}">
      <dgm:prSet/>
      <dgm:spPr/>
      <dgm:t>
        <a:bodyPr/>
        <a:lstStyle/>
        <a:p>
          <a:endParaRPr lang="es-MX"/>
        </a:p>
      </dgm:t>
    </dgm:pt>
    <dgm:pt modelId="{56B15CB6-FD67-4863-9232-E41A41604B3A}">
      <dgm:prSet phldrT="[Texto]" custT="1"/>
      <dgm:spPr/>
      <dgm:t>
        <a:bodyPr/>
        <a:lstStyle/>
        <a:p>
          <a:r>
            <a:rPr lang="es-MX" sz="1200" b="0" dirty="0" smtClean="0">
              <a:solidFill>
                <a:schemeClr val="tx1"/>
              </a:solidFill>
            </a:rPr>
            <a:t>Control de desarrollo urbano</a:t>
          </a:r>
          <a:endParaRPr lang="es-MX" sz="1200" b="0" dirty="0">
            <a:solidFill>
              <a:schemeClr val="tx1"/>
            </a:solidFill>
          </a:endParaRPr>
        </a:p>
      </dgm:t>
    </dgm:pt>
    <dgm:pt modelId="{5C606B14-6922-4DA6-8153-60D97954199D}" type="parTrans" cxnId="{FAF127FD-1F3D-48A2-A6DC-411A330C5F9E}">
      <dgm:prSet/>
      <dgm:spPr/>
      <dgm:t>
        <a:bodyPr/>
        <a:lstStyle/>
        <a:p>
          <a:endParaRPr lang="es-MX"/>
        </a:p>
      </dgm:t>
    </dgm:pt>
    <dgm:pt modelId="{2A580F21-A675-4F2D-9E17-2FCFA6F312F0}" type="sibTrans" cxnId="{FAF127FD-1F3D-48A2-A6DC-411A330C5F9E}">
      <dgm:prSet/>
      <dgm:spPr/>
      <dgm:t>
        <a:bodyPr/>
        <a:lstStyle/>
        <a:p>
          <a:endParaRPr lang="es-MX"/>
        </a:p>
      </dgm:t>
    </dgm:pt>
    <dgm:pt modelId="{362AB537-D20F-4FDA-AF4E-9C1586947906}">
      <dgm:prSet phldrT="[Texto]" custT="1"/>
      <dgm:spPr/>
      <dgm:t>
        <a:bodyPr/>
        <a:lstStyle/>
        <a:p>
          <a:r>
            <a:rPr lang="es-MX" sz="1200" b="0" dirty="0" smtClean="0">
              <a:solidFill>
                <a:schemeClr val="tx1"/>
              </a:solidFill>
            </a:rPr>
            <a:t>Vincular la academia con la administración municipal</a:t>
          </a:r>
        </a:p>
      </dgm:t>
    </dgm:pt>
    <dgm:pt modelId="{F32A447D-F7EA-4D20-AEC4-DA2FA5E8A589}" type="parTrans" cxnId="{4AE1F1A5-2316-4392-BEB3-F9FCA334DBDE}">
      <dgm:prSet/>
      <dgm:spPr/>
      <dgm:t>
        <a:bodyPr/>
        <a:lstStyle/>
        <a:p>
          <a:endParaRPr lang="es-MX"/>
        </a:p>
      </dgm:t>
    </dgm:pt>
    <dgm:pt modelId="{A4AC6C1C-1985-48D9-9DD1-A74E225CB5D5}" type="sibTrans" cxnId="{4AE1F1A5-2316-4392-BEB3-F9FCA334DBDE}">
      <dgm:prSet/>
      <dgm:spPr/>
      <dgm:t>
        <a:bodyPr/>
        <a:lstStyle/>
        <a:p>
          <a:endParaRPr lang="es-MX"/>
        </a:p>
      </dgm:t>
    </dgm:pt>
    <dgm:pt modelId="{EF1DCB5A-59C1-42DF-9990-5BFE1BDCB93A}">
      <dgm:prSet phldrT="[Texto]" custT="1"/>
      <dgm:spPr/>
      <dgm:t>
        <a:bodyPr/>
        <a:lstStyle/>
        <a:p>
          <a:r>
            <a:rPr lang="es-MX" sz="1100" b="0" dirty="0" smtClean="0">
              <a:solidFill>
                <a:schemeClr val="tx1"/>
              </a:solidFill>
            </a:rPr>
            <a:t>Participación de niñas y niños en actividades de recuperación de espacios públicos</a:t>
          </a:r>
          <a:endParaRPr lang="es-MX" sz="1100" b="0" dirty="0">
            <a:solidFill>
              <a:schemeClr val="tx1"/>
            </a:solidFill>
          </a:endParaRPr>
        </a:p>
      </dgm:t>
    </dgm:pt>
    <dgm:pt modelId="{176118FB-5E74-4E63-9C30-EBDE212834A0}" type="parTrans" cxnId="{B48EE8FA-35B6-42D0-8B0B-8F3505021896}">
      <dgm:prSet/>
      <dgm:spPr/>
      <dgm:t>
        <a:bodyPr/>
        <a:lstStyle/>
        <a:p>
          <a:endParaRPr lang="es-MX"/>
        </a:p>
      </dgm:t>
    </dgm:pt>
    <dgm:pt modelId="{152499C9-0872-482B-91CF-1AA64D0C8008}" type="sibTrans" cxnId="{B48EE8FA-35B6-42D0-8B0B-8F3505021896}">
      <dgm:prSet/>
      <dgm:spPr/>
      <dgm:t>
        <a:bodyPr/>
        <a:lstStyle/>
        <a:p>
          <a:endParaRPr lang="es-MX"/>
        </a:p>
      </dgm:t>
    </dgm:pt>
    <dgm:pt modelId="{E24CC230-8C2F-4533-87D1-CFC24D1FCDB0}">
      <dgm:prSet phldrT="[Texto]" custT="1"/>
      <dgm:spPr/>
      <dgm:t>
        <a:bodyPr/>
        <a:lstStyle/>
        <a:p>
          <a:r>
            <a:rPr lang="es-MX" sz="1100" b="0" dirty="0" smtClean="0">
              <a:solidFill>
                <a:schemeClr val="tx1"/>
              </a:solidFill>
            </a:rPr>
            <a:t>Comerciantes  que arreglen sus banquetas</a:t>
          </a:r>
          <a:endParaRPr lang="es-MX" sz="1100" b="0" dirty="0">
            <a:solidFill>
              <a:schemeClr val="tx1"/>
            </a:solidFill>
          </a:endParaRPr>
        </a:p>
      </dgm:t>
    </dgm:pt>
    <dgm:pt modelId="{28A40F57-78F6-46E2-8E36-0BF43253444F}" type="parTrans" cxnId="{42FF5EFA-4E51-47DC-B971-FD5339CB0E04}">
      <dgm:prSet/>
      <dgm:spPr/>
      <dgm:t>
        <a:bodyPr/>
        <a:lstStyle/>
        <a:p>
          <a:endParaRPr lang="es-MX"/>
        </a:p>
      </dgm:t>
    </dgm:pt>
    <dgm:pt modelId="{445010E3-32CD-4E58-9EDC-5DBCB88FFEE2}" type="sibTrans" cxnId="{42FF5EFA-4E51-47DC-B971-FD5339CB0E04}">
      <dgm:prSet/>
      <dgm:spPr/>
      <dgm:t>
        <a:bodyPr/>
        <a:lstStyle/>
        <a:p>
          <a:endParaRPr lang="es-MX"/>
        </a:p>
      </dgm:t>
    </dgm:pt>
    <dgm:pt modelId="{9126F0A0-E62A-4DC2-BF50-04382EA04C93}">
      <dgm:prSet phldrT="[Texto]" custT="1"/>
      <dgm:spPr/>
      <dgm:t>
        <a:bodyPr/>
        <a:lstStyle/>
        <a:p>
          <a:r>
            <a:rPr lang="es-MX" sz="1100" b="0" dirty="0" smtClean="0">
              <a:solidFill>
                <a:schemeClr val="tx1"/>
              </a:solidFill>
            </a:rPr>
            <a:t>Obras que tengan </a:t>
          </a:r>
          <a:r>
            <a:rPr lang="es-MX" sz="1100" b="0" i="1" dirty="0" smtClean="0">
              <a:solidFill>
                <a:schemeClr val="tx1"/>
              </a:solidFill>
            </a:rPr>
            <a:t>cosecha de agua urbana</a:t>
          </a:r>
          <a:endParaRPr lang="es-MX" sz="1100" b="0" i="1" dirty="0">
            <a:solidFill>
              <a:schemeClr val="tx1"/>
            </a:solidFill>
          </a:endParaRPr>
        </a:p>
      </dgm:t>
    </dgm:pt>
    <dgm:pt modelId="{8A60ED4E-5447-4ED8-A6A5-03E1A8652000}" type="parTrans" cxnId="{DEDDD12E-3EF7-40EF-832E-575F3C837A2E}">
      <dgm:prSet/>
      <dgm:spPr/>
      <dgm:t>
        <a:bodyPr/>
        <a:lstStyle/>
        <a:p>
          <a:endParaRPr lang="es-MX"/>
        </a:p>
      </dgm:t>
    </dgm:pt>
    <dgm:pt modelId="{1F415517-FB7B-49AD-AE9F-5BE54CF7A472}" type="sibTrans" cxnId="{DEDDD12E-3EF7-40EF-832E-575F3C837A2E}">
      <dgm:prSet/>
      <dgm:spPr/>
      <dgm:t>
        <a:bodyPr/>
        <a:lstStyle/>
        <a:p>
          <a:endParaRPr lang="es-MX"/>
        </a:p>
      </dgm:t>
    </dgm:pt>
    <dgm:pt modelId="{C8AC9D66-7CB7-4BF1-8C98-B0109370F627}">
      <dgm:prSet phldrT="[Texto]" custT="1"/>
      <dgm:spPr/>
      <dgm:t>
        <a:bodyPr/>
        <a:lstStyle/>
        <a:p>
          <a:r>
            <a:rPr lang="es-MX" sz="1100" b="0" dirty="0" smtClean="0">
              <a:solidFill>
                <a:schemeClr val="tx1"/>
              </a:solidFill>
            </a:rPr>
            <a:t>Vincular a la academia con el Colegio de Arquitectos para sustentar modificaciones a la ley</a:t>
          </a:r>
          <a:endParaRPr lang="es-MX" sz="1100" b="0" dirty="0">
            <a:solidFill>
              <a:schemeClr val="tx1"/>
            </a:solidFill>
          </a:endParaRPr>
        </a:p>
      </dgm:t>
    </dgm:pt>
    <dgm:pt modelId="{5EFA56FA-B783-4D61-AE47-403859C55FB3}" type="parTrans" cxnId="{ED0F6CED-AD0C-4342-BEDF-C1FC56116AAF}">
      <dgm:prSet/>
      <dgm:spPr/>
      <dgm:t>
        <a:bodyPr/>
        <a:lstStyle/>
        <a:p>
          <a:endParaRPr lang="es-MX"/>
        </a:p>
      </dgm:t>
    </dgm:pt>
    <dgm:pt modelId="{61A399F7-9EB1-4C2E-BB7D-05A8F4ECA3CB}" type="sibTrans" cxnId="{ED0F6CED-AD0C-4342-BEDF-C1FC56116AAF}">
      <dgm:prSet/>
      <dgm:spPr/>
      <dgm:t>
        <a:bodyPr/>
        <a:lstStyle/>
        <a:p>
          <a:endParaRPr lang="es-MX"/>
        </a:p>
      </dgm:t>
    </dgm:pt>
    <dgm:pt modelId="{59C07445-B4B7-4226-868A-0D0FEAB2934E}">
      <dgm:prSet phldrT="[Texto]" custT="1"/>
      <dgm:spPr/>
      <dgm:t>
        <a:bodyPr/>
        <a:lstStyle/>
        <a:p>
          <a:r>
            <a:rPr lang="es-MX" sz="1100" b="0" dirty="0" smtClean="0">
              <a:solidFill>
                <a:schemeClr val="tx1"/>
              </a:solidFill>
            </a:rPr>
            <a:t>Nuevo reglamento de construcción</a:t>
          </a:r>
          <a:endParaRPr lang="es-MX" sz="1100" b="0" dirty="0">
            <a:solidFill>
              <a:schemeClr val="tx1"/>
            </a:solidFill>
          </a:endParaRPr>
        </a:p>
      </dgm:t>
    </dgm:pt>
    <dgm:pt modelId="{C0975782-F85E-4E6F-9DA0-AF0A3E698CB5}" type="parTrans" cxnId="{B4E9C27A-4A3B-411B-BBF1-9BD8877E0890}">
      <dgm:prSet/>
      <dgm:spPr/>
      <dgm:t>
        <a:bodyPr/>
        <a:lstStyle/>
        <a:p>
          <a:endParaRPr lang="es-MX"/>
        </a:p>
      </dgm:t>
    </dgm:pt>
    <dgm:pt modelId="{4B24FB21-6BAF-4DD8-B20A-48B16E82A24C}" type="sibTrans" cxnId="{B4E9C27A-4A3B-411B-BBF1-9BD8877E0890}">
      <dgm:prSet/>
      <dgm:spPr/>
      <dgm:t>
        <a:bodyPr/>
        <a:lstStyle/>
        <a:p>
          <a:endParaRPr lang="es-MX"/>
        </a:p>
      </dgm:t>
    </dgm:pt>
    <dgm:pt modelId="{F3E05C81-B20C-48AF-B0F4-8B17A934D2AB}">
      <dgm:prSet phldrT="[Texto]" custT="1"/>
      <dgm:spPr/>
      <dgm:t>
        <a:bodyPr/>
        <a:lstStyle/>
        <a:p>
          <a:r>
            <a:rPr lang="es-MX" sz="1100" b="0" dirty="0" smtClean="0">
              <a:solidFill>
                <a:schemeClr val="tx1"/>
              </a:solidFill>
            </a:rPr>
            <a:t>Participación y retroalimentación de los Colegios.</a:t>
          </a:r>
          <a:endParaRPr lang="es-MX" sz="1100" b="0" dirty="0">
            <a:solidFill>
              <a:schemeClr val="tx1"/>
            </a:solidFill>
          </a:endParaRPr>
        </a:p>
      </dgm:t>
    </dgm:pt>
    <dgm:pt modelId="{3E9222E9-08BF-4796-8A04-8BF3DF17FFD1}" type="parTrans" cxnId="{082B8A4E-CC6A-493A-A1DB-18DA532364D3}">
      <dgm:prSet/>
      <dgm:spPr/>
      <dgm:t>
        <a:bodyPr/>
        <a:lstStyle/>
        <a:p>
          <a:endParaRPr lang="es-MX"/>
        </a:p>
      </dgm:t>
    </dgm:pt>
    <dgm:pt modelId="{C120B9CE-E9D5-443A-8AFD-09B0F710CB74}" type="sibTrans" cxnId="{082B8A4E-CC6A-493A-A1DB-18DA532364D3}">
      <dgm:prSet/>
      <dgm:spPr/>
      <dgm:t>
        <a:bodyPr/>
        <a:lstStyle/>
        <a:p>
          <a:endParaRPr lang="es-MX"/>
        </a:p>
      </dgm:t>
    </dgm:pt>
    <dgm:pt modelId="{102F01EF-EE0B-4F6B-BF6B-E5934C041951}">
      <dgm:prSet phldrT="[Texto]" custT="1"/>
      <dgm:spPr/>
      <dgm:t>
        <a:bodyPr/>
        <a:lstStyle/>
        <a:p>
          <a:r>
            <a:rPr lang="es-MX" sz="1600" b="1" dirty="0" smtClean="0"/>
            <a:t>Promotor de la calidad de vida</a:t>
          </a:r>
          <a:endParaRPr lang="es-MX" sz="1600" b="1" dirty="0"/>
        </a:p>
      </dgm:t>
    </dgm:pt>
    <dgm:pt modelId="{E165D27A-071A-401F-8E22-9427A2A29EB2}" type="parTrans" cxnId="{0D32599F-B64A-49ED-83D0-26FFCF77764F}">
      <dgm:prSet/>
      <dgm:spPr/>
      <dgm:t>
        <a:bodyPr/>
        <a:lstStyle/>
        <a:p>
          <a:endParaRPr lang="es-MX"/>
        </a:p>
      </dgm:t>
    </dgm:pt>
    <dgm:pt modelId="{5812F553-1B84-4FA5-8D9D-A5D6DBEB7859}" type="sibTrans" cxnId="{0D32599F-B64A-49ED-83D0-26FFCF77764F}">
      <dgm:prSet/>
      <dgm:spPr/>
      <dgm:t>
        <a:bodyPr/>
        <a:lstStyle/>
        <a:p>
          <a:endParaRPr lang="es-MX"/>
        </a:p>
      </dgm:t>
    </dgm:pt>
    <dgm:pt modelId="{9BEAB72D-C97C-4E80-9479-126C857E5F5C}">
      <dgm:prSet phldrT="[Texto]" custT="1"/>
      <dgm:spPr/>
      <dgm:t>
        <a:bodyPr/>
        <a:lstStyle/>
        <a:p>
          <a:r>
            <a:rPr lang="es-MX" sz="1200" b="0" dirty="0" smtClean="0">
              <a:solidFill>
                <a:schemeClr val="tx1"/>
              </a:solidFill>
            </a:rPr>
            <a:t>Recuperación de espacios públicos para generar comunidad</a:t>
          </a:r>
          <a:endParaRPr lang="es-MX" sz="1200" b="0" dirty="0">
            <a:solidFill>
              <a:schemeClr val="tx1"/>
            </a:solidFill>
          </a:endParaRPr>
        </a:p>
      </dgm:t>
    </dgm:pt>
    <dgm:pt modelId="{09F6EFE9-77F7-4E32-8200-62EC558EFC81}" type="parTrans" cxnId="{06BAB411-63A3-4F0F-8E53-D421A693F618}">
      <dgm:prSet/>
      <dgm:spPr/>
      <dgm:t>
        <a:bodyPr/>
        <a:lstStyle/>
        <a:p>
          <a:endParaRPr lang="es-MX"/>
        </a:p>
      </dgm:t>
    </dgm:pt>
    <dgm:pt modelId="{CF97BB99-4757-4B0C-907A-76F4634F1BB4}" type="sibTrans" cxnId="{06BAB411-63A3-4F0F-8E53-D421A693F618}">
      <dgm:prSet/>
      <dgm:spPr/>
      <dgm:t>
        <a:bodyPr/>
        <a:lstStyle/>
        <a:p>
          <a:endParaRPr lang="es-MX"/>
        </a:p>
      </dgm:t>
    </dgm:pt>
    <dgm:pt modelId="{1FDE26A8-D281-4263-AC6B-7F00E0B30AB5}">
      <dgm:prSet phldrT="[Texto]" custT="1"/>
      <dgm:spPr/>
      <dgm:t>
        <a:bodyPr/>
        <a:lstStyle/>
        <a:p>
          <a:r>
            <a:rPr lang="es-MX" sz="1200" b="0" dirty="0" smtClean="0">
              <a:solidFill>
                <a:schemeClr val="tx1"/>
              </a:solidFill>
            </a:rPr>
            <a:t>Balance energético</a:t>
          </a:r>
        </a:p>
        <a:p>
          <a:r>
            <a:rPr lang="es-MX" sz="1200" b="0" dirty="0" smtClean="0">
              <a:solidFill>
                <a:schemeClr val="tx1"/>
              </a:solidFill>
            </a:rPr>
            <a:t>-Electricidad </a:t>
          </a:r>
        </a:p>
        <a:p>
          <a:r>
            <a:rPr lang="es-MX" sz="1200" b="0" dirty="0" smtClean="0">
              <a:solidFill>
                <a:schemeClr val="tx1"/>
              </a:solidFill>
            </a:rPr>
            <a:t>-Transporte</a:t>
          </a:r>
          <a:endParaRPr lang="es-MX" sz="1200" b="0" dirty="0">
            <a:solidFill>
              <a:schemeClr val="tx1"/>
            </a:solidFill>
          </a:endParaRPr>
        </a:p>
      </dgm:t>
    </dgm:pt>
    <dgm:pt modelId="{E8353378-ACE0-4636-9D0B-84FF68EE3A03}" type="parTrans" cxnId="{AAA955CA-E9D3-4A33-B60B-2503E11878C4}">
      <dgm:prSet/>
      <dgm:spPr/>
      <dgm:t>
        <a:bodyPr/>
        <a:lstStyle/>
        <a:p>
          <a:endParaRPr lang="es-MX"/>
        </a:p>
      </dgm:t>
    </dgm:pt>
    <dgm:pt modelId="{23CDC44A-53E0-470A-872A-676E85F814A3}" type="sibTrans" cxnId="{AAA955CA-E9D3-4A33-B60B-2503E11878C4}">
      <dgm:prSet/>
      <dgm:spPr/>
      <dgm:t>
        <a:bodyPr/>
        <a:lstStyle/>
        <a:p>
          <a:endParaRPr lang="es-MX"/>
        </a:p>
      </dgm:t>
    </dgm:pt>
    <dgm:pt modelId="{C67162FB-6C41-4633-8137-63D0CBAEFB11}">
      <dgm:prSet phldrT="[Texto]" custT="1"/>
      <dgm:spPr/>
      <dgm:t>
        <a:bodyPr/>
        <a:lstStyle/>
        <a:p>
          <a:r>
            <a:rPr lang="es-MX" sz="1200" b="0" dirty="0" smtClean="0">
              <a:solidFill>
                <a:schemeClr val="tx1"/>
              </a:solidFill>
            </a:rPr>
            <a:t>GEI</a:t>
          </a:r>
          <a:endParaRPr lang="es-MX" sz="1200" b="0" dirty="0">
            <a:solidFill>
              <a:schemeClr val="tx1"/>
            </a:solidFill>
          </a:endParaRPr>
        </a:p>
      </dgm:t>
    </dgm:pt>
    <dgm:pt modelId="{DE3E7E1C-81C3-42CA-92FD-D7E2B4BA771F}" type="parTrans" cxnId="{5F25572A-CEF1-49C1-8BD4-23C1C1F68457}">
      <dgm:prSet/>
      <dgm:spPr/>
      <dgm:t>
        <a:bodyPr/>
        <a:lstStyle/>
        <a:p>
          <a:endParaRPr lang="es-MX"/>
        </a:p>
      </dgm:t>
    </dgm:pt>
    <dgm:pt modelId="{9749E18F-0D18-4635-BBE3-3FBA805DB7D7}" type="sibTrans" cxnId="{5F25572A-CEF1-49C1-8BD4-23C1C1F68457}">
      <dgm:prSet/>
      <dgm:spPr/>
      <dgm:t>
        <a:bodyPr/>
        <a:lstStyle/>
        <a:p>
          <a:endParaRPr lang="es-MX"/>
        </a:p>
      </dgm:t>
    </dgm:pt>
    <dgm:pt modelId="{DE05F1A9-3CE7-492B-9E7B-0A4B3E1922E9}">
      <dgm:prSet phldrT="[Texto]" custT="1"/>
      <dgm:spPr/>
      <dgm:t>
        <a:bodyPr/>
        <a:lstStyle/>
        <a:p>
          <a:r>
            <a:rPr lang="es-MX" sz="1200" b="0" dirty="0" smtClean="0">
              <a:solidFill>
                <a:schemeClr val="tx1"/>
              </a:solidFill>
            </a:rPr>
            <a:t>Generar energía por otros medios</a:t>
          </a:r>
          <a:endParaRPr lang="es-MX" sz="1200" b="0" dirty="0">
            <a:solidFill>
              <a:schemeClr val="tx1"/>
            </a:solidFill>
          </a:endParaRPr>
        </a:p>
      </dgm:t>
    </dgm:pt>
    <dgm:pt modelId="{E529D485-1B57-4BCE-B058-7890991D482B}" type="parTrans" cxnId="{2200FE0E-86AA-4227-877F-09EA8071AC42}">
      <dgm:prSet/>
      <dgm:spPr/>
      <dgm:t>
        <a:bodyPr/>
        <a:lstStyle/>
        <a:p>
          <a:endParaRPr lang="es-MX"/>
        </a:p>
      </dgm:t>
    </dgm:pt>
    <dgm:pt modelId="{9DE6E3DD-D618-4DE2-869D-1F46A3DA4536}" type="sibTrans" cxnId="{2200FE0E-86AA-4227-877F-09EA8071AC42}">
      <dgm:prSet/>
      <dgm:spPr/>
      <dgm:t>
        <a:bodyPr/>
        <a:lstStyle/>
        <a:p>
          <a:endParaRPr lang="es-MX"/>
        </a:p>
      </dgm:t>
    </dgm:pt>
    <dgm:pt modelId="{F0F9465D-7293-4746-A11C-46D2C4CDBD4B}">
      <dgm:prSet phldrT="[Texto]" custT="1"/>
      <dgm:spPr/>
      <dgm:t>
        <a:bodyPr/>
        <a:lstStyle/>
        <a:p>
          <a:r>
            <a:rPr lang="es-MX" sz="1200" b="0" dirty="0" smtClean="0">
              <a:solidFill>
                <a:schemeClr val="tx1"/>
              </a:solidFill>
            </a:rPr>
            <a:t>Calidad del aire</a:t>
          </a:r>
          <a:endParaRPr lang="es-MX" sz="1200" b="0" dirty="0">
            <a:solidFill>
              <a:schemeClr val="tx1"/>
            </a:solidFill>
          </a:endParaRPr>
        </a:p>
      </dgm:t>
    </dgm:pt>
    <dgm:pt modelId="{8C462B38-83E2-4D4A-86E3-E9041C2BEF65}" type="parTrans" cxnId="{1E6BA49C-716B-457F-837A-FD9A702486C1}">
      <dgm:prSet/>
      <dgm:spPr/>
      <dgm:t>
        <a:bodyPr/>
        <a:lstStyle/>
        <a:p>
          <a:endParaRPr lang="es-MX"/>
        </a:p>
      </dgm:t>
    </dgm:pt>
    <dgm:pt modelId="{B5115C16-369A-4AB5-928C-E4EE5D625A40}" type="sibTrans" cxnId="{1E6BA49C-716B-457F-837A-FD9A702486C1}">
      <dgm:prSet/>
      <dgm:spPr/>
      <dgm:t>
        <a:bodyPr/>
        <a:lstStyle/>
        <a:p>
          <a:endParaRPr lang="es-MX"/>
        </a:p>
      </dgm:t>
    </dgm:pt>
    <dgm:pt modelId="{6683A08D-BD15-46CD-92CD-7DAA58C2E56E}">
      <dgm:prSet phldrT="[Texto]" custT="1"/>
      <dgm:spPr/>
      <dgm:t>
        <a:bodyPr/>
        <a:lstStyle/>
        <a:p>
          <a:r>
            <a:rPr lang="es-MX" sz="1200" b="0" dirty="0" smtClean="0">
              <a:solidFill>
                <a:schemeClr val="tx1"/>
              </a:solidFill>
            </a:rPr>
            <a:t>Educación vivencial</a:t>
          </a:r>
          <a:endParaRPr lang="es-MX" sz="1200" b="0" dirty="0">
            <a:solidFill>
              <a:schemeClr val="tx1"/>
            </a:solidFill>
          </a:endParaRPr>
        </a:p>
      </dgm:t>
    </dgm:pt>
    <dgm:pt modelId="{10F38A5D-C00A-42B0-BCA7-59A41AF1F4E3}" type="parTrans" cxnId="{AB06EEA2-2871-4B8E-8318-C853242D06ED}">
      <dgm:prSet/>
      <dgm:spPr/>
      <dgm:t>
        <a:bodyPr/>
        <a:lstStyle/>
        <a:p>
          <a:endParaRPr lang="es-MX"/>
        </a:p>
      </dgm:t>
    </dgm:pt>
    <dgm:pt modelId="{CEBCF59D-1A4D-415A-B9EA-A62329194682}" type="sibTrans" cxnId="{AB06EEA2-2871-4B8E-8318-C853242D06ED}">
      <dgm:prSet/>
      <dgm:spPr/>
      <dgm:t>
        <a:bodyPr/>
        <a:lstStyle/>
        <a:p>
          <a:endParaRPr lang="es-MX"/>
        </a:p>
      </dgm:t>
    </dgm:pt>
    <dgm:pt modelId="{AA066798-8AB8-4D29-AA5A-21F629112F18}">
      <dgm:prSet phldrT="[Texto]" custT="1"/>
      <dgm:spPr/>
      <dgm:t>
        <a:bodyPr/>
        <a:lstStyle/>
        <a:p>
          <a:r>
            <a:rPr lang="es-MX" sz="1200" b="0" dirty="0" smtClean="0">
              <a:solidFill>
                <a:schemeClr val="tx1"/>
              </a:solidFill>
            </a:rPr>
            <a:t>Conocer diversas fuentes naturales</a:t>
          </a:r>
          <a:endParaRPr lang="es-MX" sz="1200" b="0" dirty="0">
            <a:solidFill>
              <a:schemeClr val="tx1"/>
            </a:solidFill>
          </a:endParaRPr>
        </a:p>
      </dgm:t>
    </dgm:pt>
    <dgm:pt modelId="{8562C0FB-8006-49DA-88AF-53347CF2A460}" type="parTrans" cxnId="{5358B6F5-E4DA-462F-8E80-0565F7EC065A}">
      <dgm:prSet/>
      <dgm:spPr/>
      <dgm:t>
        <a:bodyPr/>
        <a:lstStyle/>
        <a:p>
          <a:endParaRPr lang="es-MX"/>
        </a:p>
      </dgm:t>
    </dgm:pt>
    <dgm:pt modelId="{007B5535-54D0-4A7E-9E75-3D9B292C193F}" type="sibTrans" cxnId="{5358B6F5-E4DA-462F-8E80-0565F7EC065A}">
      <dgm:prSet/>
      <dgm:spPr/>
      <dgm:t>
        <a:bodyPr/>
        <a:lstStyle/>
        <a:p>
          <a:endParaRPr lang="es-MX"/>
        </a:p>
      </dgm:t>
    </dgm:pt>
    <dgm:pt modelId="{A26A585D-0F8B-4F7B-913C-F25CCDE425FE}">
      <dgm:prSet phldrT="[Texto]" custT="1"/>
      <dgm:spPr/>
      <dgm:t>
        <a:bodyPr/>
        <a:lstStyle/>
        <a:p>
          <a:r>
            <a:rPr lang="es-MX" sz="1200" b="0" dirty="0" smtClean="0">
              <a:solidFill>
                <a:schemeClr val="tx1"/>
              </a:solidFill>
            </a:rPr>
            <a:t>Vincular a la niñez con científicos</a:t>
          </a:r>
          <a:endParaRPr lang="es-MX" sz="1200" b="0" dirty="0">
            <a:solidFill>
              <a:schemeClr val="tx1"/>
            </a:solidFill>
          </a:endParaRPr>
        </a:p>
      </dgm:t>
    </dgm:pt>
    <dgm:pt modelId="{D50EBEC4-D0D0-4EE0-A7DB-A536794D571A}" type="parTrans" cxnId="{979AD3FD-D69F-4685-889C-65F80EECB4F6}">
      <dgm:prSet/>
      <dgm:spPr/>
      <dgm:t>
        <a:bodyPr/>
        <a:lstStyle/>
        <a:p>
          <a:endParaRPr lang="es-MX"/>
        </a:p>
      </dgm:t>
    </dgm:pt>
    <dgm:pt modelId="{A3BA2E5B-BAC1-4C2B-B117-3EB8F21608E3}" type="sibTrans" cxnId="{979AD3FD-D69F-4685-889C-65F80EECB4F6}">
      <dgm:prSet/>
      <dgm:spPr/>
      <dgm:t>
        <a:bodyPr/>
        <a:lstStyle/>
        <a:p>
          <a:endParaRPr lang="es-MX"/>
        </a:p>
      </dgm:t>
    </dgm:pt>
    <dgm:pt modelId="{77009FB8-FFDE-43D3-94C0-313904AE7FED}">
      <dgm:prSet phldrT="[Texto]" custT="1"/>
      <dgm:spPr/>
      <dgm:t>
        <a:bodyPr/>
        <a:lstStyle/>
        <a:p>
          <a:r>
            <a:rPr lang="es-MX" sz="1200" b="0" dirty="0" smtClean="0">
              <a:solidFill>
                <a:schemeClr val="tx1"/>
              </a:solidFill>
            </a:rPr>
            <a:t>Mayor participación ciudadana con el medio ambiente</a:t>
          </a:r>
          <a:endParaRPr lang="es-MX" sz="1200" b="0" dirty="0">
            <a:solidFill>
              <a:schemeClr val="tx1"/>
            </a:solidFill>
          </a:endParaRPr>
        </a:p>
      </dgm:t>
    </dgm:pt>
    <dgm:pt modelId="{ECC7BA8A-E327-4A8D-8DB2-2F67BDA2D074}" type="parTrans" cxnId="{4A1B2D7D-8B13-4C40-BC52-AF5777F9265B}">
      <dgm:prSet/>
      <dgm:spPr/>
      <dgm:t>
        <a:bodyPr/>
        <a:lstStyle/>
        <a:p>
          <a:endParaRPr lang="es-MX"/>
        </a:p>
      </dgm:t>
    </dgm:pt>
    <dgm:pt modelId="{D563D294-C57F-4F77-B4DA-F70C42FD5468}" type="sibTrans" cxnId="{4A1B2D7D-8B13-4C40-BC52-AF5777F9265B}">
      <dgm:prSet/>
      <dgm:spPr/>
      <dgm:t>
        <a:bodyPr/>
        <a:lstStyle/>
        <a:p>
          <a:endParaRPr lang="es-MX"/>
        </a:p>
      </dgm:t>
    </dgm:pt>
    <dgm:pt modelId="{765F47FD-594F-4FAB-AD7C-B03EB399E7D8}">
      <dgm:prSet phldrT="[Texto]" custT="1"/>
      <dgm:spPr/>
      <dgm:t>
        <a:bodyPr/>
        <a:lstStyle/>
        <a:p>
          <a:r>
            <a:rPr lang="es-MX" sz="1200" b="0" dirty="0" smtClean="0">
              <a:solidFill>
                <a:schemeClr val="tx1"/>
              </a:solidFill>
            </a:rPr>
            <a:t>Jóvenes activos en la conservación</a:t>
          </a:r>
          <a:endParaRPr lang="es-MX" sz="1200" b="0" dirty="0">
            <a:solidFill>
              <a:schemeClr val="tx1"/>
            </a:solidFill>
          </a:endParaRPr>
        </a:p>
      </dgm:t>
    </dgm:pt>
    <dgm:pt modelId="{6663ADEF-F599-4C9D-B025-911D08E67145}" type="parTrans" cxnId="{0158D026-CA87-4DD2-AF1C-A679CF382616}">
      <dgm:prSet/>
      <dgm:spPr/>
      <dgm:t>
        <a:bodyPr/>
        <a:lstStyle/>
        <a:p>
          <a:endParaRPr lang="es-MX"/>
        </a:p>
      </dgm:t>
    </dgm:pt>
    <dgm:pt modelId="{E16EB63A-C45E-41F8-8636-2DCE282D22B2}" type="sibTrans" cxnId="{0158D026-CA87-4DD2-AF1C-A679CF382616}">
      <dgm:prSet/>
      <dgm:spPr/>
      <dgm:t>
        <a:bodyPr/>
        <a:lstStyle/>
        <a:p>
          <a:endParaRPr lang="es-MX"/>
        </a:p>
      </dgm:t>
    </dgm:pt>
    <dgm:pt modelId="{9537F22D-DF74-FA48-9DF4-6E058E0515F6}">
      <dgm:prSet phldrT="[Texto]" custT="1"/>
      <dgm:spPr/>
      <dgm:t>
        <a:bodyPr/>
        <a:lstStyle/>
        <a:p>
          <a:r>
            <a:rPr lang="es-MX" sz="1100" b="0" dirty="0" smtClean="0">
              <a:solidFill>
                <a:schemeClr val="tx1"/>
              </a:solidFill>
            </a:rPr>
            <a:t>Colaboración de los Colegios con la autoridad municipal</a:t>
          </a:r>
          <a:endParaRPr lang="es-MX" sz="1100" b="0" dirty="0">
            <a:solidFill>
              <a:schemeClr val="tx1"/>
            </a:solidFill>
          </a:endParaRPr>
        </a:p>
      </dgm:t>
    </dgm:pt>
    <dgm:pt modelId="{FE9C0FDB-8DD9-1D4D-ABCE-3B7713F2312B}" type="parTrans" cxnId="{62B89609-448C-6B4E-AA4E-14A8A6A27168}">
      <dgm:prSet/>
      <dgm:spPr/>
    </dgm:pt>
    <dgm:pt modelId="{8E3B1ACF-BEDC-6347-B6CC-8A76C723BCA3}" type="sibTrans" cxnId="{62B89609-448C-6B4E-AA4E-14A8A6A27168}">
      <dgm:prSet/>
      <dgm:spPr/>
    </dgm:pt>
    <dgm:pt modelId="{854A87B8-116E-46E9-B951-488AAE19FBCB}" type="pres">
      <dgm:prSet presAssocID="{9F47F5A4-B1F4-4791-B27B-710378320271}" presName="composite" presStyleCnt="0">
        <dgm:presLayoutVars>
          <dgm:chMax val="1"/>
          <dgm:dir/>
          <dgm:resizeHandles val="exact"/>
        </dgm:presLayoutVars>
      </dgm:prSet>
      <dgm:spPr/>
      <dgm:t>
        <a:bodyPr/>
        <a:lstStyle/>
        <a:p>
          <a:endParaRPr lang="es-ES"/>
        </a:p>
      </dgm:t>
    </dgm:pt>
    <dgm:pt modelId="{C4DE71F8-D135-4E30-9C3E-146DBF28CE09}" type="pres">
      <dgm:prSet presAssocID="{AC727923-7797-43AA-B605-42E4CD376E86}" presName="roof" presStyleLbl="dkBgShp" presStyleIdx="0" presStyleCnt="2" custScaleY="49458"/>
      <dgm:spPr/>
      <dgm:t>
        <a:bodyPr/>
        <a:lstStyle/>
        <a:p>
          <a:endParaRPr lang="es-MX"/>
        </a:p>
      </dgm:t>
    </dgm:pt>
    <dgm:pt modelId="{798C74CB-5001-49AA-AB16-D7650B3EC7F5}" type="pres">
      <dgm:prSet presAssocID="{AC727923-7797-43AA-B605-42E4CD376E86}" presName="pillars" presStyleCnt="0"/>
      <dgm:spPr/>
    </dgm:pt>
    <dgm:pt modelId="{039A3876-BC32-4D09-B3E6-423CEA058799}" type="pres">
      <dgm:prSet presAssocID="{AC727923-7797-43AA-B605-42E4CD376E86}" presName="pillar1" presStyleLbl="node1" presStyleIdx="0" presStyleCnt="3" custLinFactNeighborY="-11765">
        <dgm:presLayoutVars>
          <dgm:bulletEnabled val="1"/>
        </dgm:presLayoutVars>
      </dgm:prSet>
      <dgm:spPr/>
      <dgm:t>
        <a:bodyPr/>
        <a:lstStyle/>
        <a:p>
          <a:endParaRPr lang="es-MX"/>
        </a:p>
      </dgm:t>
    </dgm:pt>
    <dgm:pt modelId="{8CDAB649-A000-4B19-BDF3-A9A9D8F5D207}" type="pres">
      <dgm:prSet presAssocID="{674B40E8-D6D9-4E07-ACAC-A3B3A2E4CC01}" presName="pillarX" presStyleLbl="node1" presStyleIdx="1" presStyleCnt="3" custLinFactNeighborY="-11765">
        <dgm:presLayoutVars>
          <dgm:bulletEnabled val="1"/>
        </dgm:presLayoutVars>
      </dgm:prSet>
      <dgm:spPr/>
      <dgm:t>
        <a:bodyPr/>
        <a:lstStyle/>
        <a:p>
          <a:endParaRPr lang="es-MX"/>
        </a:p>
      </dgm:t>
    </dgm:pt>
    <dgm:pt modelId="{1E87C7AD-DCE8-4D58-A353-8AFD78BF04D2}" type="pres">
      <dgm:prSet presAssocID="{102F01EF-EE0B-4F6B-BF6B-E5934C041951}" presName="pillarX" presStyleLbl="node1" presStyleIdx="2" presStyleCnt="3" custLinFactNeighborX="-805" custLinFactNeighborY="-11760">
        <dgm:presLayoutVars>
          <dgm:bulletEnabled val="1"/>
        </dgm:presLayoutVars>
      </dgm:prSet>
      <dgm:spPr/>
      <dgm:t>
        <a:bodyPr/>
        <a:lstStyle/>
        <a:p>
          <a:endParaRPr lang="es-MX"/>
        </a:p>
      </dgm:t>
    </dgm:pt>
    <dgm:pt modelId="{B04678B0-06B3-48A1-A9E5-1F8AB87921CF}" type="pres">
      <dgm:prSet presAssocID="{AC727923-7797-43AA-B605-42E4CD376E86}" presName="base" presStyleLbl="dkBgShp" presStyleIdx="1" presStyleCnt="2" custLinFactY="-12949" custLinFactNeighborY="-100000"/>
      <dgm:spPr/>
    </dgm:pt>
  </dgm:ptLst>
  <dgm:cxnLst>
    <dgm:cxn modelId="{1549DE8A-6CC7-4D0F-BCA0-939EBB2F0221}" type="presOf" srcId="{9F47F5A4-B1F4-4791-B27B-710378320271}" destId="{854A87B8-116E-46E9-B951-488AAE19FBCB}" srcOrd="0" destOrd="0" presId="urn:microsoft.com/office/officeart/2005/8/layout/hList3"/>
    <dgm:cxn modelId="{B4E9C27A-4A3B-411B-BBF1-9BD8877E0890}" srcId="{674B40E8-D6D9-4E07-ACAC-A3B3A2E4CC01}" destId="{59C07445-B4B7-4226-868A-0D0FEAB2934E}" srcOrd="5" destOrd="0" parTransId="{C0975782-F85E-4E6F-9DA0-AF0A3E698CB5}" sibTransId="{4B24FB21-6BAF-4DD8-B20A-48B16E82A24C}"/>
    <dgm:cxn modelId="{1E6BA49C-716B-457F-837A-FD9A702486C1}" srcId="{102F01EF-EE0B-4F6B-BF6B-E5934C041951}" destId="{F0F9465D-7293-4746-A11C-46D2C4CDBD4B}" srcOrd="4" destOrd="0" parTransId="{8C462B38-83E2-4D4A-86E3-E9041C2BEF65}" sibTransId="{B5115C16-369A-4AB5-928C-E4EE5D625A40}"/>
    <dgm:cxn modelId="{3932C114-EDF0-44D6-8C95-9883E088CE27}" type="presOf" srcId="{6EFD2571-788A-4EE3-B682-F645BAC3ABF7}" destId="{039A3876-BC32-4D09-B3E6-423CEA058799}" srcOrd="0" destOrd="1" presId="urn:microsoft.com/office/officeart/2005/8/layout/hList3"/>
    <dgm:cxn modelId="{237209FB-E655-4D85-9F12-1913B550FA80}" type="presOf" srcId="{CB67665E-8193-40A0-8335-A4F407DF01CC}" destId="{039A3876-BC32-4D09-B3E6-423CEA058799}" srcOrd="0" destOrd="0" presId="urn:microsoft.com/office/officeart/2005/8/layout/hList3"/>
    <dgm:cxn modelId="{4AE1F1A5-2316-4392-BEB3-F9FCA334DBDE}" srcId="{CB67665E-8193-40A0-8335-A4F407DF01CC}" destId="{362AB537-D20F-4FDA-AF4E-9C1586947906}" srcOrd="3" destOrd="0" parTransId="{F32A447D-F7EA-4D20-AEC4-DA2FA5E8A589}" sibTransId="{A4AC6C1C-1985-48D9-9DD1-A74E225CB5D5}"/>
    <dgm:cxn modelId="{AAA955CA-E9D3-4A33-B60B-2503E11878C4}" srcId="{102F01EF-EE0B-4F6B-BF6B-E5934C041951}" destId="{1FDE26A8-D281-4263-AC6B-7F00E0B30AB5}" srcOrd="1" destOrd="0" parTransId="{E8353378-ACE0-4636-9D0B-84FF68EE3A03}" sibTransId="{23CDC44A-53E0-470A-872A-676E85F814A3}"/>
    <dgm:cxn modelId="{A20F3A6E-7AD6-4BE7-A8A1-33D14555B5E0}" srcId="{CB67665E-8193-40A0-8335-A4F407DF01CC}" destId="{6EFD2571-788A-4EE3-B682-F645BAC3ABF7}" srcOrd="0" destOrd="0" parTransId="{E24C19C9-5084-4473-9AD0-BBC41E46DFAE}" sibTransId="{59F7AD6A-A1C5-4B37-A874-D46FD5D1193A}"/>
    <dgm:cxn modelId="{83C8F5CB-B928-468E-9150-CFDB6EBD3BBC}" type="presOf" srcId="{59C07445-B4B7-4226-868A-0D0FEAB2934E}" destId="{8CDAB649-A000-4B19-BDF3-A9A9D8F5D207}" srcOrd="0" destOrd="6" presId="urn:microsoft.com/office/officeart/2005/8/layout/hList3"/>
    <dgm:cxn modelId="{2200FE0E-86AA-4227-877F-09EA8071AC42}" srcId="{102F01EF-EE0B-4F6B-BF6B-E5934C041951}" destId="{DE05F1A9-3CE7-492B-9E7B-0A4B3E1922E9}" srcOrd="3" destOrd="0" parTransId="{E529D485-1B57-4BCE-B058-7890991D482B}" sibTransId="{9DE6E3DD-D618-4DE2-869D-1F46A3DA4536}"/>
    <dgm:cxn modelId="{082B8A4E-CC6A-493A-A1DB-18DA532364D3}" srcId="{674B40E8-D6D9-4E07-ACAC-A3B3A2E4CC01}" destId="{F3E05C81-B20C-48AF-B0F4-8B17A934D2AB}" srcOrd="6" destOrd="0" parTransId="{3E9222E9-08BF-4796-8A04-8BF3DF17FFD1}" sibTransId="{C120B9CE-E9D5-443A-8AFD-09B0F710CB74}"/>
    <dgm:cxn modelId="{5358B6F5-E4DA-462F-8E80-0565F7EC065A}" srcId="{102F01EF-EE0B-4F6B-BF6B-E5934C041951}" destId="{AA066798-8AB8-4D29-AA5A-21F629112F18}" srcOrd="6" destOrd="0" parTransId="{8562C0FB-8006-49DA-88AF-53347CF2A460}" sibTransId="{007B5535-54D0-4A7E-9E75-3D9B292C193F}"/>
    <dgm:cxn modelId="{4393B99B-CDE1-4369-B8BA-92366D21C32C}" type="presOf" srcId="{9BEAB72D-C97C-4E80-9479-126C857E5F5C}" destId="{1E87C7AD-DCE8-4D58-A353-8AFD78BF04D2}" srcOrd="0" destOrd="1" presId="urn:microsoft.com/office/officeart/2005/8/layout/hList3"/>
    <dgm:cxn modelId="{42FF5EFA-4E51-47DC-B971-FD5339CB0E04}" srcId="{674B40E8-D6D9-4E07-ACAC-A3B3A2E4CC01}" destId="{E24CC230-8C2F-4533-87D1-CFC24D1FCDB0}" srcOrd="1" destOrd="0" parTransId="{28A40F57-78F6-46E2-8E36-0BF43253444F}" sibTransId="{445010E3-32CD-4E58-9EDC-5DBCB88FFEE2}"/>
    <dgm:cxn modelId="{A2284C4F-C8C7-4D42-A851-E5B834B79A39}" type="presOf" srcId="{A26A585D-0F8B-4F7B-913C-F25CCDE425FE}" destId="{1E87C7AD-DCE8-4D58-A353-8AFD78BF04D2}" srcOrd="0" destOrd="8" presId="urn:microsoft.com/office/officeart/2005/8/layout/hList3"/>
    <dgm:cxn modelId="{A1122715-41EF-4224-AB87-7A1E4F041357}" type="presOf" srcId="{765F47FD-594F-4FAB-AD7C-B03EB399E7D8}" destId="{1E87C7AD-DCE8-4D58-A353-8AFD78BF04D2}" srcOrd="0" destOrd="10" presId="urn:microsoft.com/office/officeart/2005/8/layout/hList3"/>
    <dgm:cxn modelId="{59A30781-D872-4FE2-8AA2-A65FBAC51B86}" type="presOf" srcId="{102F01EF-EE0B-4F6B-BF6B-E5934C041951}" destId="{1E87C7AD-DCE8-4D58-A353-8AFD78BF04D2}" srcOrd="0" destOrd="0" presId="urn:microsoft.com/office/officeart/2005/8/layout/hList3"/>
    <dgm:cxn modelId="{DEDDD12E-3EF7-40EF-832E-575F3C837A2E}" srcId="{674B40E8-D6D9-4E07-ACAC-A3B3A2E4CC01}" destId="{9126F0A0-E62A-4DC2-BF50-04382EA04C93}" srcOrd="2" destOrd="0" parTransId="{8A60ED4E-5447-4ED8-A6A5-03E1A8652000}" sibTransId="{1F415517-FB7B-49AD-AE9F-5BE54CF7A472}"/>
    <dgm:cxn modelId="{11AE3D31-F1C9-4286-850A-1517E3ABEE26}" type="presOf" srcId="{01C60B03-0AA4-4816-97C1-9326BBBE4C1A}" destId="{039A3876-BC32-4D09-B3E6-423CEA058799}" srcOrd="0" destOrd="2" presId="urn:microsoft.com/office/officeart/2005/8/layout/hList3"/>
    <dgm:cxn modelId="{06BAB411-63A3-4F0F-8E53-D421A693F618}" srcId="{102F01EF-EE0B-4F6B-BF6B-E5934C041951}" destId="{9BEAB72D-C97C-4E80-9479-126C857E5F5C}" srcOrd="0" destOrd="0" parTransId="{09F6EFE9-77F7-4E32-8200-62EC558EFC81}" sibTransId="{CF97BB99-4757-4B0C-907A-76F4634F1BB4}"/>
    <dgm:cxn modelId="{C0888FCB-11EB-4512-A6DE-CC61F368F813}" type="presOf" srcId="{9126F0A0-E62A-4DC2-BF50-04382EA04C93}" destId="{8CDAB649-A000-4B19-BDF3-A9A9D8F5D207}" srcOrd="0" destOrd="3" presId="urn:microsoft.com/office/officeart/2005/8/layout/hList3"/>
    <dgm:cxn modelId="{AB06EEA2-2871-4B8E-8318-C853242D06ED}" srcId="{102F01EF-EE0B-4F6B-BF6B-E5934C041951}" destId="{6683A08D-BD15-46CD-92CD-7DAA58C2E56E}" srcOrd="5" destOrd="0" parTransId="{10F38A5D-C00A-42B0-BCA7-59A41AF1F4E3}" sibTransId="{CEBCF59D-1A4D-415A-B9EA-A62329194682}"/>
    <dgm:cxn modelId="{0158D026-CA87-4DD2-AF1C-A679CF382616}" srcId="{102F01EF-EE0B-4F6B-BF6B-E5934C041951}" destId="{765F47FD-594F-4FAB-AD7C-B03EB399E7D8}" srcOrd="9" destOrd="0" parTransId="{6663ADEF-F599-4C9D-B025-911D08E67145}" sibTransId="{E16EB63A-C45E-41F8-8636-2DCE282D22B2}"/>
    <dgm:cxn modelId="{79FF81D0-A7B4-4DD0-94D6-9ACE2BB11DCF}" srcId="{CB67665E-8193-40A0-8335-A4F407DF01CC}" destId="{01C60B03-0AA4-4816-97C1-9326BBBE4C1A}" srcOrd="1" destOrd="0" parTransId="{59142CD7-C1A5-4369-9361-67A17AC216D3}" sibTransId="{14885B5D-4A91-48EE-AE84-848C278CF3A3}"/>
    <dgm:cxn modelId="{DC583893-0CFF-45A3-9EC6-0E9AF147CAB3}" type="presOf" srcId="{6683A08D-BD15-46CD-92CD-7DAA58C2E56E}" destId="{1E87C7AD-DCE8-4D58-A353-8AFD78BF04D2}" srcOrd="0" destOrd="6" presId="urn:microsoft.com/office/officeart/2005/8/layout/hList3"/>
    <dgm:cxn modelId="{4389F20A-5281-4FE5-8EC1-2BE7CD200F64}" type="presOf" srcId="{C8AC9D66-7CB7-4BF1-8C98-B0109370F627}" destId="{8CDAB649-A000-4B19-BDF3-A9A9D8F5D207}" srcOrd="0" destOrd="4" presId="urn:microsoft.com/office/officeart/2005/8/layout/hList3"/>
    <dgm:cxn modelId="{ED0F6CED-AD0C-4342-BEDF-C1FC56116AAF}" srcId="{674B40E8-D6D9-4E07-ACAC-A3B3A2E4CC01}" destId="{C8AC9D66-7CB7-4BF1-8C98-B0109370F627}" srcOrd="3" destOrd="0" parTransId="{5EFA56FA-B783-4D61-AE47-403859C55FB3}" sibTransId="{61A399F7-9EB1-4C2E-BB7D-05A8F4ECA3CB}"/>
    <dgm:cxn modelId="{D9C9EC8A-C97E-4B83-802F-0D37C3582836}" type="presOf" srcId="{AC727923-7797-43AA-B605-42E4CD376E86}" destId="{C4DE71F8-D135-4E30-9C3E-146DBF28CE09}" srcOrd="0" destOrd="0" presId="urn:microsoft.com/office/officeart/2005/8/layout/hList3"/>
    <dgm:cxn modelId="{FAF127FD-1F3D-48A2-A6DC-411A330C5F9E}" srcId="{CB67665E-8193-40A0-8335-A4F407DF01CC}" destId="{56B15CB6-FD67-4863-9232-E41A41604B3A}" srcOrd="2" destOrd="0" parTransId="{5C606B14-6922-4DA6-8153-60D97954199D}" sibTransId="{2A580F21-A675-4F2D-9E17-2FCFA6F312F0}"/>
    <dgm:cxn modelId="{0D32599F-B64A-49ED-83D0-26FFCF77764F}" srcId="{AC727923-7797-43AA-B605-42E4CD376E86}" destId="{102F01EF-EE0B-4F6B-BF6B-E5934C041951}" srcOrd="2" destOrd="0" parTransId="{E165D27A-071A-401F-8E22-9427A2A29EB2}" sibTransId="{5812F553-1B84-4FA5-8D9D-A5D6DBEB7859}"/>
    <dgm:cxn modelId="{9C4788F7-CF70-4820-B095-5F471A7CCB06}" type="presOf" srcId="{56B15CB6-FD67-4863-9232-E41A41604B3A}" destId="{039A3876-BC32-4D09-B3E6-423CEA058799}" srcOrd="0" destOrd="3" presId="urn:microsoft.com/office/officeart/2005/8/layout/hList3"/>
    <dgm:cxn modelId="{62B89609-448C-6B4E-AA4E-14A8A6A27168}" srcId="{674B40E8-D6D9-4E07-ACAC-A3B3A2E4CC01}" destId="{9537F22D-DF74-FA48-9DF4-6E058E0515F6}" srcOrd="4" destOrd="0" parTransId="{FE9C0FDB-8DD9-1D4D-ABCE-3B7713F2312B}" sibTransId="{8E3B1ACF-BEDC-6347-B6CC-8A76C723BCA3}"/>
    <dgm:cxn modelId="{D10A0717-E36D-417B-90EC-9FFA31298AA5}" type="presOf" srcId="{AA066798-8AB8-4D29-AA5A-21F629112F18}" destId="{1E87C7AD-DCE8-4D58-A353-8AFD78BF04D2}" srcOrd="0" destOrd="7" presId="urn:microsoft.com/office/officeart/2005/8/layout/hList3"/>
    <dgm:cxn modelId="{408C0868-ABA3-47BF-A18D-CC14CE0BD983}" type="presOf" srcId="{77009FB8-FFDE-43D3-94C0-313904AE7FED}" destId="{1E87C7AD-DCE8-4D58-A353-8AFD78BF04D2}" srcOrd="0" destOrd="9" presId="urn:microsoft.com/office/officeart/2005/8/layout/hList3"/>
    <dgm:cxn modelId="{9795F040-5D2B-43C7-9CBE-5B84837EABBD}" srcId="{9F47F5A4-B1F4-4791-B27B-710378320271}" destId="{AC727923-7797-43AA-B605-42E4CD376E86}" srcOrd="0" destOrd="0" parTransId="{01E698CB-C908-4F73-96D9-B825A4C8078F}" sibTransId="{9430061A-39DC-4763-8978-7F896D81D285}"/>
    <dgm:cxn modelId="{4A1B2D7D-8B13-4C40-BC52-AF5777F9265B}" srcId="{102F01EF-EE0B-4F6B-BF6B-E5934C041951}" destId="{77009FB8-FFDE-43D3-94C0-313904AE7FED}" srcOrd="8" destOrd="0" parTransId="{ECC7BA8A-E327-4A8D-8DB2-2F67BDA2D074}" sibTransId="{D563D294-C57F-4F77-B4DA-F70C42FD5468}"/>
    <dgm:cxn modelId="{7B0C4B7E-CDBA-40F9-B5B1-23A2E8900D52}" srcId="{AC727923-7797-43AA-B605-42E4CD376E86}" destId="{674B40E8-D6D9-4E07-ACAC-A3B3A2E4CC01}" srcOrd="1" destOrd="0" parTransId="{3E165B7A-7E35-40B9-ABCE-B234CF72510F}" sibTransId="{D40E230B-5238-4BA3-B2F9-0CC9963D5DD5}"/>
    <dgm:cxn modelId="{829DA1CC-B747-4508-A374-0F4A865F8217}" srcId="{AC727923-7797-43AA-B605-42E4CD376E86}" destId="{CB67665E-8193-40A0-8335-A4F407DF01CC}" srcOrd="0" destOrd="0" parTransId="{4CD1324C-3584-4F71-91BD-C0E55DE5876D}" sibTransId="{CC12CC23-52A0-4A97-8709-BF44383CDBC0}"/>
    <dgm:cxn modelId="{5F25572A-CEF1-49C1-8BD4-23C1C1F68457}" srcId="{102F01EF-EE0B-4F6B-BF6B-E5934C041951}" destId="{C67162FB-6C41-4633-8137-63D0CBAEFB11}" srcOrd="2" destOrd="0" parTransId="{DE3E7E1C-81C3-42CA-92FD-D7E2B4BA771F}" sibTransId="{9749E18F-0D18-4635-BBE3-3FBA805DB7D7}"/>
    <dgm:cxn modelId="{CAA9B097-30F5-433C-A25D-B2BFCCBA2440}" type="presOf" srcId="{C67162FB-6C41-4633-8137-63D0CBAEFB11}" destId="{1E87C7AD-DCE8-4D58-A353-8AFD78BF04D2}" srcOrd="0" destOrd="3" presId="urn:microsoft.com/office/officeart/2005/8/layout/hList3"/>
    <dgm:cxn modelId="{ECFFE473-3F01-487E-8B05-C2B24445A0E4}" type="presOf" srcId="{F0F9465D-7293-4746-A11C-46D2C4CDBD4B}" destId="{1E87C7AD-DCE8-4D58-A353-8AFD78BF04D2}" srcOrd="0" destOrd="5" presId="urn:microsoft.com/office/officeart/2005/8/layout/hList3"/>
    <dgm:cxn modelId="{6E3D7F98-67E2-42C3-BE47-AF43C5535F84}" type="presOf" srcId="{EF1DCB5A-59C1-42DF-9990-5BFE1BDCB93A}" destId="{8CDAB649-A000-4B19-BDF3-A9A9D8F5D207}" srcOrd="0" destOrd="1" presId="urn:microsoft.com/office/officeart/2005/8/layout/hList3"/>
    <dgm:cxn modelId="{05E7D0EF-E926-44F2-96ED-B0B59A52311F}" type="presOf" srcId="{DE05F1A9-3CE7-492B-9E7B-0A4B3E1922E9}" destId="{1E87C7AD-DCE8-4D58-A353-8AFD78BF04D2}" srcOrd="0" destOrd="4" presId="urn:microsoft.com/office/officeart/2005/8/layout/hList3"/>
    <dgm:cxn modelId="{560DD9C4-7C6F-5E48-B48C-00377B53A3FB}" type="presOf" srcId="{9537F22D-DF74-FA48-9DF4-6E058E0515F6}" destId="{8CDAB649-A000-4B19-BDF3-A9A9D8F5D207}" srcOrd="0" destOrd="5" presId="urn:microsoft.com/office/officeart/2005/8/layout/hList3"/>
    <dgm:cxn modelId="{999E1E8A-F9A3-42E7-8495-06E7313D2D28}" type="presOf" srcId="{362AB537-D20F-4FDA-AF4E-9C1586947906}" destId="{039A3876-BC32-4D09-B3E6-423CEA058799}" srcOrd="0" destOrd="4" presId="urn:microsoft.com/office/officeart/2005/8/layout/hList3"/>
    <dgm:cxn modelId="{59816947-9A98-456F-96FA-956F93AD80EC}" type="presOf" srcId="{E24CC230-8C2F-4533-87D1-CFC24D1FCDB0}" destId="{8CDAB649-A000-4B19-BDF3-A9A9D8F5D207}" srcOrd="0" destOrd="2" presId="urn:microsoft.com/office/officeart/2005/8/layout/hList3"/>
    <dgm:cxn modelId="{979AD3FD-D69F-4685-889C-65F80EECB4F6}" srcId="{102F01EF-EE0B-4F6B-BF6B-E5934C041951}" destId="{A26A585D-0F8B-4F7B-913C-F25CCDE425FE}" srcOrd="7" destOrd="0" parTransId="{D50EBEC4-D0D0-4EE0-A7DB-A536794D571A}" sibTransId="{A3BA2E5B-BAC1-4C2B-B117-3EB8F21608E3}"/>
    <dgm:cxn modelId="{B48EE8FA-35B6-42D0-8B0B-8F3505021896}" srcId="{674B40E8-D6D9-4E07-ACAC-A3B3A2E4CC01}" destId="{EF1DCB5A-59C1-42DF-9990-5BFE1BDCB93A}" srcOrd="0" destOrd="0" parTransId="{176118FB-5E74-4E63-9C30-EBDE212834A0}" sibTransId="{152499C9-0872-482B-91CF-1AA64D0C8008}"/>
    <dgm:cxn modelId="{24EBD24D-C02B-47FD-9D5D-AFB0EBFCC5CD}" type="presOf" srcId="{674B40E8-D6D9-4E07-ACAC-A3B3A2E4CC01}" destId="{8CDAB649-A000-4B19-BDF3-A9A9D8F5D207}" srcOrd="0" destOrd="0" presId="urn:microsoft.com/office/officeart/2005/8/layout/hList3"/>
    <dgm:cxn modelId="{3767A3E1-A9B6-4AB5-8B13-EE27184C8100}" type="presOf" srcId="{1FDE26A8-D281-4263-AC6B-7F00E0B30AB5}" destId="{1E87C7AD-DCE8-4D58-A353-8AFD78BF04D2}" srcOrd="0" destOrd="2" presId="urn:microsoft.com/office/officeart/2005/8/layout/hList3"/>
    <dgm:cxn modelId="{C49DA932-5ED6-4CA0-8E3B-D0F94A2BC8FD}" type="presOf" srcId="{F3E05C81-B20C-48AF-B0F4-8B17A934D2AB}" destId="{8CDAB649-A000-4B19-BDF3-A9A9D8F5D207}" srcOrd="0" destOrd="7" presId="urn:microsoft.com/office/officeart/2005/8/layout/hList3"/>
    <dgm:cxn modelId="{802D83EC-879F-4632-902E-6E3AC6C3A715}" type="presParOf" srcId="{854A87B8-116E-46E9-B951-488AAE19FBCB}" destId="{C4DE71F8-D135-4E30-9C3E-146DBF28CE09}" srcOrd="0" destOrd="0" presId="urn:microsoft.com/office/officeart/2005/8/layout/hList3"/>
    <dgm:cxn modelId="{3683FF11-8981-45B8-87C0-3AF59BE70E42}" type="presParOf" srcId="{854A87B8-116E-46E9-B951-488AAE19FBCB}" destId="{798C74CB-5001-49AA-AB16-D7650B3EC7F5}" srcOrd="1" destOrd="0" presId="urn:microsoft.com/office/officeart/2005/8/layout/hList3"/>
    <dgm:cxn modelId="{43EAED9E-3906-4716-90A0-E72431150F4C}" type="presParOf" srcId="{798C74CB-5001-49AA-AB16-D7650B3EC7F5}" destId="{039A3876-BC32-4D09-B3E6-423CEA058799}" srcOrd="0" destOrd="0" presId="urn:microsoft.com/office/officeart/2005/8/layout/hList3"/>
    <dgm:cxn modelId="{82BCD687-60E9-4738-8314-5C3936CDE45D}" type="presParOf" srcId="{798C74CB-5001-49AA-AB16-D7650B3EC7F5}" destId="{8CDAB649-A000-4B19-BDF3-A9A9D8F5D207}" srcOrd="1" destOrd="0" presId="urn:microsoft.com/office/officeart/2005/8/layout/hList3"/>
    <dgm:cxn modelId="{A1EF073C-6F40-45F4-A871-54FB95EC3BB1}" type="presParOf" srcId="{798C74CB-5001-49AA-AB16-D7650B3EC7F5}" destId="{1E87C7AD-DCE8-4D58-A353-8AFD78BF04D2}" srcOrd="2" destOrd="0" presId="urn:microsoft.com/office/officeart/2005/8/layout/hList3"/>
    <dgm:cxn modelId="{911294D5-724C-4A3A-9DA9-9E35021BC9BC}" type="presParOf" srcId="{854A87B8-116E-46E9-B951-488AAE19FBCB}" destId="{B04678B0-06B3-48A1-A9E5-1F8AB87921CF}"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59DD9-8163-4DA0-811C-DC5695D9915F}">
      <dsp:nvSpPr>
        <dsp:cNvPr id="0" name=""/>
        <dsp:cNvSpPr/>
      </dsp:nvSpPr>
      <dsp:spPr>
        <a:xfrm>
          <a:off x="547339" y="1325785"/>
          <a:ext cx="5290946" cy="2734329"/>
        </a:xfrm>
        <a:prstGeom prst="rect">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30228-4FCB-45BB-88C7-9FC2D67E3C61}">
      <dsp:nvSpPr>
        <dsp:cNvPr id="0" name=""/>
        <dsp:cNvSpPr/>
      </dsp:nvSpPr>
      <dsp:spPr>
        <a:xfrm>
          <a:off x="705459" y="1645568"/>
          <a:ext cx="2456945" cy="233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s-MX" sz="1400" b="1" i="1" kern="1200" smtClean="0">
              <a:effectLst/>
            </a:rPr>
            <a:t>1. </a:t>
          </a:r>
          <a:r>
            <a:rPr lang="es-MX" sz="1400" i="1" kern="1200" smtClean="0">
              <a:effectLst/>
            </a:rPr>
            <a:t>Gobierno que no robe y nos informe lo que hace (Honesto y Transparente)</a:t>
          </a:r>
        </a:p>
        <a:p>
          <a:pPr lvl="0" algn="l" defTabSz="622300">
            <a:lnSpc>
              <a:spcPct val="90000"/>
            </a:lnSpc>
            <a:spcBef>
              <a:spcPct val="0"/>
            </a:spcBef>
            <a:spcAft>
              <a:spcPct val="35000"/>
            </a:spcAft>
          </a:pPr>
          <a:r>
            <a:rPr lang="es-MX" sz="1400" b="1" i="1" kern="1200" smtClean="0">
              <a:effectLst/>
            </a:rPr>
            <a:t>2. </a:t>
          </a:r>
          <a:r>
            <a:rPr lang="es-MX" sz="1400" i="1" kern="1200" smtClean="0">
              <a:effectLst/>
            </a:rPr>
            <a:t>Oportunidades de trabajo</a:t>
          </a:r>
        </a:p>
        <a:p>
          <a:pPr lvl="0" algn="l" defTabSz="622300">
            <a:lnSpc>
              <a:spcPct val="90000"/>
            </a:lnSpc>
            <a:spcBef>
              <a:spcPct val="0"/>
            </a:spcBef>
            <a:spcAft>
              <a:spcPct val="35000"/>
            </a:spcAft>
          </a:pPr>
          <a:r>
            <a:rPr lang="es-MX" sz="1400" b="1" i="1" kern="1200" smtClean="0">
              <a:effectLst/>
            </a:rPr>
            <a:t>3. </a:t>
          </a:r>
          <a:r>
            <a:rPr lang="es-MX" sz="1400" i="1" kern="1200" smtClean="0">
              <a:effectLst/>
            </a:rPr>
            <a:t>Agua suficiente para las necesidades en los hogares</a:t>
          </a:r>
        </a:p>
        <a:p>
          <a:pPr lvl="0" algn="l" defTabSz="622300">
            <a:lnSpc>
              <a:spcPct val="90000"/>
            </a:lnSpc>
            <a:spcBef>
              <a:spcPct val="0"/>
            </a:spcBef>
            <a:spcAft>
              <a:spcPct val="35000"/>
            </a:spcAft>
          </a:pPr>
          <a:r>
            <a:rPr lang="es-MX" sz="1400" b="1" i="1" kern="1200" smtClean="0">
              <a:effectLst/>
            </a:rPr>
            <a:t>4. </a:t>
          </a:r>
          <a:r>
            <a:rPr lang="es-MX" sz="1400" i="1" kern="1200" smtClean="0">
              <a:effectLst/>
            </a:rPr>
            <a:t>Mejor servicio Público de transporte</a:t>
          </a:r>
        </a:p>
        <a:p>
          <a:pPr lvl="0" algn="l" defTabSz="622300">
            <a:lnSpc>
              <a:spcPct val="90000"/>
            </a:lnSpc>
            <a:spcBef>
              <a:spcPct val="0"/>
            </a:spcBef>
            <a:spcAft>
              <a:spcPct val="35000"/>
            </a:spcAft>
          </a:pPr>
          <a:r>
            <a:rPr lang="es-MX" sz="1400" b="1" i="1" kern="1200" smtClean="0">
              <a:effectLst/>
            </a:rPr>
            <a:t>5. </a:t>
          </a:r>
          <a:r>
            <a:rPr lang="es-MX" sz="1400" i="1" kern="1200" smtClean="0">
              <a:effectLst/>
            </a:rPr>
            <a:t>Menos baches y mejores banquetas</a:t>
          </a:r>
          <a:endParaRPr lang="es-MX" sz="1400" i="1" kern="1200" dirty="0"/>
        </a:p>
      </dsp:txBody>
      <dsp:txXfrm>
        <a:off x="705459" y="1645568"/>
        <a:ext cx="2456945" cy="2339185"/>
      </dsp:txXfrm>
    </dsp:sp>
    <dsp:sp modelId="{017D21A9-91EC-4B0B-8F81-A357768EB885}">
      <dsp:nvSpPr>
        <dsp:cNvPr id="0" name=""/>
        <dsp:cNvSpPr/>
      </dsp:nvSpPr>
      <dsp:spPr>
        <a:xfrm>
          <a:off x="3217138" y="1645568"/>
          <a:ext cx="2456945" cy="233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es-MX" sz="2000" b="1" i="1" kern="1200" dirty="0" smtClean="0">
              <a:effectLst/>
            </a:rPr>
            <a:t>1. </a:t>
          </a:r>
          <a:r>
            <a:rPr lang="es-MX" sz="2000" b="0" i="1" kern="1200" dirty="0" smtClean="0">
              <a:effectLst/>
            </a:rPr>
            <a:t>Vivienda con todos los servicios</a:t>
          </a:r>
        </a:p>
        <a:p>
          <a:pPr lvl="0" algn="l" defTabSz="889000">
            <a:lnSpc>
              <a:spcPct val="90000"/>
            </a:lnSpc>
            <a:spcBef>
              <a:spcPct val="0"/>
            </a:spcBef>
            <a:spcAft>
              <a:spcPct val="35000"/>
            </a:spcAft>
          </a:pPr>
          <a:r>
            <a:rPr lang="es-MX" sz="2000" b="1" i="1" kern="1200" dirty="0" smtClean="0">
              <a:effectLst/>
            </a:rPr>
            <a:t>2. </a:t>
          </a:r>
          <a:r>
            <a:rPr lang="es-MX" sz="2000" b="0" i="1" kern="1200" dirty="0" smtClean="0">
              <a:effectLst/>
            </a:rPr>
            <a:t>Servicios de salud más baratos</a:t>
          </a:r>
        </a:p>
        <a:p>
          <a:pPr lvl="0" algn="l" defTabSz="889000">
            <a:lnSpc>
              <a:spcPct val="90000"/>
            </a:lnSpc>
            <a:spcBef>
              <a:spcPct val="0"/>
            </a:spcBef>
            <a:spcAft>
              <a:spcPct val="35000"/>
            </a:spcAft>
          </a:pPr>
          <a:r>
            <a:rPr lang="es-MX" sz="2000" b="1" i="1" kern="1200" dirty="0" smtClean="0">
              <a:effectLst/>
            </a:rPr>
            <a:t>3. </a:t>
          </a:r>
          <a:r>
            <a:rPr lang="es-MX" sz="2000" b="0" i="1" kern="1200" dirty="0" smtClean="0">
              <a:effectLst/>
            </a:rPr>
            <a:t>Más parques y lugares donde practicar deporte</a:t>
          </a:r>
          <a:endParaRPr lang="es-MX" sz="2000" b="0" i="1" kern="1200" dirty="0"/>
        </a:p>
      </dsp:txBody>
      <dsp:txXfrm>
        <a:off x="3217138" y="1645568"/>
        <a:ext cx="2456945" cy="2339185"/>
      </dsp:txXfrm>
    </dsp:sp>
    <dsp:sp modelId="{7454392E-C59E-464D-A45A-6FEECDA47E3C}">
      <dsp:nvSpPr>
        <dsp:cNvPr id="0" name=""/>
        <dsp:cNvSpPr/>
      </dsp:nvSpPr>
      <dsp:spPr>
        <a:xfrm>
          <a:off x="0" y="778585"/>
          <a:ext cx="1033863" cy="1033863"/>
        </a:xfrm>
        <a:prstGeom prst="plus">
          <a:avLst>
            <a:gd name="adj" fmla="val 32810"/>
          </a:avLst>
        </a:prstGeom>
        <a:solidFill>
          <a:srgbClr val="00B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58ACEB-C58D-454D-820A-B9B06CFADDA1}">
      <dsp:nvSpPr>
        <dsp:cNvPr id="0" name=""/>
        <dsp:cNvSpPr/>
      </dsp:nvSpPr>
      <dsp:spPr>
        <a:xfrm>
          <a:off x="5108500" y="1150387"/>
          <a:ext cx="973047" cy="333454"/>
        </a:xfrm>
        <a:prstGeom prst="rect">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EEB7A3-78FE-469E-9EB6-D2B50E58701B}">
      <dsp:nvSpPr>
        <dsp:cNvPr id="0" name=""/>
        <dsp:cNvSpPr/>
      </dsp:nvSpPr>
      <dsp:spPr>
        <a:xfrm>
          <a:off x="3192812" y="1650570"/>
          <a:ext cx="608" cy="2234146"/>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2FD93-81F8-4DBB-9707-A59650EAD4C2}">
      <dsp:nvSpPr>
        <dsp:cNvPr id="0" name=""/>
        <dsp:cNvSpPr/>
      </dsp:nvSpPr>
      <dsp:spPr>
        <a:xfrm rot="16200000">
          <a:off x="-1670131" y="1672632"/>
          <a:ext cx="4333577" cy="988311"/>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Aprovechar los residuos </a:t>
          </a:r>
          <a:r>
            <a:rPr lang="es-MX" sz="1200" kern="1200" dirty="0" smtClean="0">
              <a:solidFill>
                <a:schemeClr val="tx1"/>
              </a:solidFill>
            </a:rPr>
            <a:t>orgánicos en los mercados de la ciudad de La Paz para producir biogás a través de sistemas anaerobios compactos de fácil operación.</a:t>
          </a:r>
          <a:endParaRPr lang="es-MX" sz="1200" kern="1200" dirty="0">
            <a:solidFill>
              <a:schemeClr val="tx1"/>
            </a:solidFill>
          </a:endParaRPr>
        </a:p>
      </dsp:txBody>
      <dsp:txXfrm rot="5400000">
        <a:off x="2502" y="866714"/>
        <a:ext cx="988311" cy="2600147"/>
      </dsp:txXfrm>
    </dsp:sp>
    <dsp:sp modelId="{CC10F86B-C849-4E0D-AE92-0C8F653B6A1E}">
      <dsp:nvSpPr>
        <dsp:cNvPr id="0" name=""/>
        <dsp:cNvSpPr/>
      </dsp:nvSpPr>
      <dsp:spPr>
        <a:xfrm rot="16200000">
          <a:off x="-607696" y="1672632"/>
          <a:ext cx="4333577" cy="988311"/>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Elaborar un sistema de información local sobre el acceso de las niñas y los niños a sus derechos.</a:t>
          </a:r>
          <a:endParaRPr lang="es-MX" sz="1200" kern="1200" dirty="0">
            <a:solidFill>
              <a:schemeClr val="tx1"/>
            </a:solidFill>
          </a:endParaRPr>
        </a:p>
      </dsp:txBody>
      <dsp:txXfrm rot="5400000">
        <a:off x="1064937" y="866714"/>
        <a:ext cx="988311" cy="2600147"/>
      </dsp:txXfrm>
    </dsp:sp>
    <dsp:sp modelId="{0FF4B2F6-795E-4C4A-9A01-D4563D8EEAB6}">
      <dsp:nvSpPr>
        <dsp:cNvPr id="0" name=""/>
        <dsp:cNvSpPr/>
      </dsp:nvSpPr>
      <dsp:spPr>
        <a:xfrm rot="16200000">
          <a:off x="454737" y="1672632"/>
          <a:ext cx="4333577" cy="988311"/>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Sistematiza ción de los avances en educación ambiental formal y no formal en la ciudad de La Paz, BCS</a:t>
          </a:r>
          <a:endParaRPr lang="es-MX" sz="1200" kern="1200" dirty="0">
            <a:solidFill>
              <a:schemeClr val="tx1"/>
            </a:solidFill>
          </a:endParaRPr>
        </a:p>
      </dsp:txBody>
      <dsp:txXfrm rot="5400000">
        <a:off x="2127370" y="866714"/>
        <a:ext cx="988311" cy="2600147"/>
      </dsp:txXfrm>
    </dsp:sp>
    <dsp:sp modelId="{B8A1CC53-E5AD-4B5E-AEA6-04E41AE21330}">
      <dsp:nvSpPr>
        <dsp:cNvPr id="0" name=""/>
        <dsp:cNvSpPr/>
      </dsp:nvSpPr>
      <dsp:spPr>
        <a:xfrm rot="16200000">
          <a:off x="1517172" y="1672632"/>
          <a:ext cx="4333577" cy="988311"/>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Interiorismo social para vivienda de clima desértico: La Paz, BCS. </a:t>
          </a:r>
          <a:endParaRPr lang="es-MX" sz="1200" kern="1200" dirty="0">
            <a:solidFill>
              <a:schemeClr val="tx1"/>
            </a:solidFill>
          </a:endParaRPr>
        </a:p>
      </dsp:txBody>
      <dsp:txXfrm rot="5400000">
        <a:off x="3189805" y="866714"/>
        <a:ext cx="988311" cy="2600147"/>
      </dsp:txXfrm>
    </dsp:sp>
    <dsp:sp modelId="{EF2758C8-E3AE-4FBC-8445-8C40BC6E6715}">
      <dsp:nvSpPr>
        <dsp:cNvPr id="0" name=""/>
        <dsp:cNvSpPr/>
      </dsp:nvSpPr>
      <dsp:spPr>
        <a:xfrm rot="16200000">
          <a:off x="2579606" y="1672632"/>
          <a:ext cx="4333577" cy="988311"/>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s-MX" sz="1200" kern="1200" smtClean="0">
              <a:solidFill>
                <a:schemeClr val="tx1"/>
              </a:solidFill>
            </a:rPr>
            <a:t>Rehabilitar los arroyos como parques lineales y corredores biológicos, reforestando los bordos y zonas altas del arroyo. Además de ganar y fortalecerse el espacio público</a:t>
          </a:r>
          <a:endParaRPr lang="es-MX" sz="1200" kern="1200">
            <a:solidFill>
              <a:schemeClr val="tx1"/>
            </a:solidFill>
          </a:endParaRPr>
        </a:p>
      </dsp:txBody>
      <dsp:txXfrm rot="5400000">
        <a:off x="4252239" y="866714"/>
        <a:ext cx="988311" cy="2600147"/>
      </dsp:txXfrm>
    </dsp:sp>
    <dsp:sp modelId="{E82049D1-444B-4D26-8133-45D908C40A12}">
      <dsp:nvSpPr>
        <dsp:cNvPr id="0" name=""/>
        <dsp:cNvSpPr/>
      </dsp:nvSpPr>
      <dsp:spPr>
        <a:xfrm rot="16200000">
          <a:off x="3642041" y="1672632"/>
          <a:ext cx="4333577" cy="988311"/>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120" bIns="0" numCol="1" spcCol="1270" anchor="ctr" anchorCtr="0">
          <a:noAutofit/>
        </a:bodyPr>
        <a:lstStyle/>
        <a:p>
          <a:pPr lvl="0" algn="ctr" defTabSz="497840">
            <a:lnSpc>
              <a:spcPct val="90000"/>
            </a:lnSpc>
            <a:spcBef>
              <a:spcPct val="0"/>
            </a:spcBef>
            <a:spcAft>
              <a:spcPct val="35000"/>
            </a:spcAft>
          </a:pPr>
          <a:r>
            <a:rPr lang="es-MX" sz="1120" kern="1200" dirty="0" smtClean="0">
              <a:solidFill>
                <a:schemeClr val="tx1"/>
              </a:solidFill>
            </a:rPr>
            <a:t>Realizar un análisis inicial retrospectivo de los balances y flujos de energía en el municipio de La Paz, como unidad </a:t>
          </a:r>
          <a:r>
            <a:rPr lang="es-MX" sz="1120" kern="1200" dirty="0" smtClean="0">
              <a:solidFill>
                <a:schemeClr val="tx1"/>
              </a:solidFill>
            </a:rPr>
            <a:t>administrativa y </a:t>
          </a:r>
          <a:r>
            <a:rPr lang="es-MX" sz="1120" kern="1200" dirty="0" smtClean="0">
              <a:solidFill>
                <a:schemeClr val="tx1"/>
              </a:solidFill>
            </a:rPr>
            <a:t>como institución</a:t>
          </a:r>
          <a:r>
            <a:rPr lang="es-MX" sz="1050" kern="1200" dirty="0" smtClean="0">
              <a:solidFill>
                <a:schemeClr val="tx1"/>
              </a:solidFill>
            </a:rPr>
            <a:t>.</a:t>
          </a:r>
          <a:endParaRPr lang="es-MX" sz="1050" kern="1200" dirty="0">
            <a:solidFill>
              <a:schemeClr val="tx1"/>
            </a:solidFill>
          </a:endParaRPr>
        </a:p>
      </dsp:txBody>
      <dsp:txXfrm rot="5400000">
        <a:off x="5314674" y="866714"/>
        <a:ext cx="988311" cy="2600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59DD9-8163-4DA0-811C-DC5695D9915F}">
      <dsp:nvSpPr>
        <dsp:cNvPr id="0" name=""/>
        <dsp:cNvSpPr/>
      </dsp:nvSpPr>
      <dsp:spPr>
        <a:xfrm>
          <a:off x="547339" y="1325785"/>
          <a:ext cx="5290946" cy="2734329"/>
        </a:xfrm>
        <a:prstGeom prst="rect">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30228-4FCB-45BB-88C7-9FC2D67E3C61}">
      <dsp:nvSpPr>
        <dsp:cNvPr id="0" name=""/>
        <dsp:cNvSpPr/>
      </dsp:nvSpPr>
      <dsp:spPr>
        <a:xfrm>
          <a:off x="705459" y="1645568"/>
          <a:ext cx="2456945" cy="233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s-MX" sz="1400" b="1" i="1" kern="1200" dirty="0" smtClean="0">
              <a:effectLst/>
            </a:rPr>
            <a:t>1. </a:t>
          </a:r>
          <a:r>
            <a:rPr lang="es-MX" sz="1400" i="1" kern="1200" dirty="0" smtClean="0">
              <a:effectLst/>
            </a:rPr>
            <a:t>Gobierno que no robe y nos informe lo que hace (Honesto y Transparente)</a:t>
          </a:r>
        </a:p>
        <a:p>
          <a:pPr lvl="0" algn="l" defTabSz="622300">
            <a:lnSpc>
              <a:spcPct val="90000"/>
            </a:lnSpc>
            <a:spcBef>
              <a:spcPct val="0"/>
            </a:spcBef>
            <a:spcAft>
              <a:spcPct val="35000"/>
            </a:spcAft>
          </a:pPr>
          <a:r>
            <a:rPr lang="es-MX" sz="1400" b="1" i="1" kern="1200" dirty="0" smtClean="0">
              <a:effectLst/>
            </a:rPr>
            <a:t>2. </a:t>
          </a:r>
          <a:r>
            <a:rPr lang="es-MX" sz="1400" i="1" kern="1200" dirty="0" smtClean="0">
              <a:effectLst/>
            </a:rPr>
            <a:t>Oportunidades de trabajo</a:t>
          </a:r>
        </a:p>
        <a:p>
          <a:pPr lvl="0" algn="l" defTabSz="622300">
            <a:lnSpc>
              <a:spcPct val="90000"/>
            </a:lnSpc>
            <a:spcBef>
              <a:spcPct val="0"/>
            </a:spcBef>
            <a:spcAft>
              <a:spcPct val="35000"/>
            </a:spcAft>
          </a:pPr>
          <a:r>
            <a:rPr lang="es-MX" sz="1400" b="1" i="1" kern="1200" dirty="0" smtClean="0">
              <a:effectLst/>
            </a:rPr>
            <a:t>3. </a:t>
          </a:r>
          <a:r>
            <a:rPr lang="es-MX" sz="1400" i="1" kern="1200" dirty="0" smtClean="0">
              <a:effectLst/>
            </a:rPr>
            <a:t>Agua suficiente para las necesidades en los hogares</a:t>
          </a:r>
        </a:p>
        <a:p>
          <a:pPr lvl="0" algn="l" defTabSz="622300">
            <a:lnSpc>
              <a:spcPct val="90000"/>
            </a:lnSpc>
            <a:spcBef>
              <a:spcPct val="0"/>
            </a:spcBef>
            <a:spcAft>
              <a:spcPct val="35000"/>
            </a:spcAft>
          </a:pPr>
          <a:r>
            <a:rPr lang="es-MX" sz="1400" b="1" i="1" kern="1200" dirty="0" smtClean="0">
              <a:effectLst/>
            </a:rPr>
            <a:t>4. </a:t>
          </a:r>
          <a:r>
            <a:rPr lang="es-MX" sz="1400" i="1" kern="1200" dirty="0" smtClean="0">
              <a:effectLst/>
            </a:rPr>
            <a:t>Mejor servicio Público de transporte</a:t>
          </a:r>
        </a:p>
        <a:p>
          <a:pPr lvl="0" algn="l" defTabSz="622300">
            <a:lnSpc>
              <a:spcPct val="90000"/>
            </a:lnSpc>
            <a:spcBef>
              <a:spcPct val="0"/>
            </a:spcBef>
            <a:spcAft>
              <a:spcPct val="35000"/>
            </a:spcAft>
          </a:pPr>
          <a:r>
            <a:rPr lang="es-MX" sz="1400" b="1" i="1" kern="1200" dirty="0" smtClean="0">
              <a:effectLst/>
            </a:rPr>
            <a:t>5. </a:t>
          </a:r>
          <a:r>
            <a:rPr lang="es-MX" sz="1400" i="1" kern="1200" dirty="0" smtClean="0">
              <a:effectLst/>
            </a:rPr>
            <a:t>Menos baches y mejores banquetas</a:t>
          </a:r>
          <a:endParaRPr lang="es-MX" sz="1400" i="1" kern="1200" dirty="0"/>
        </a:p>
      </dsp:txBody>
      <dsp:txXfrm>
        <a:off x="705459" y="1645568"/>
        <a:ext cx="2456945" cy="2339185"/>
      </dsp:txXfrm>
    </dsp:sp>
    <dsp:sp modelId="{017D21A9-91EC-4B0B-8F81-A357768EB885}">
      <dsp:nvSpPr>
        <dsp:cNvPr id="0" name=""/>
        <dsp:cNvSpPr/>
      </dsp:nvSpPr>
      <dsp:spPr>
        <a:xfrm>
          <a:off x="3217138" y="1645568"/>
          <a:ext cx="2456945" cy="233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711200">
            <a:lnSpc>
              <a:spcPct val="90000"/>
            </a:lnSpc>
            <a:spcBef>
              <a:spcPct val="0"/>
            </a:spcBef>
            <a:spcAft>
              <a:spcPct val="35000"/>
            </a:spcAft>
          </a:pPr>
          <a:r>
            <a:rPr lang="es-MX" sz="1600" b="1" i="1" kern="1200" dirty="0" smtClean="0">
              <a:effectLst/>
            </a:rPr>
            <a:t>1. </a:t>
          </a:r>
          <a:r>
            <a:rPr lang="es-MX" sz="1600" i="1" kern="1200" dirty="0" smtClean="0">
              <a:effectLst/>
            </a:rPr>
            <a:t>Bomberos y protección civil mas equipados y capaces</a:t>
          </a:r>
        </a:p>
        <a:p>
          <a:pPr lvl="0" algn="l" defTabSz="711200">
            <a:lnSpc>
              <a:spcPct val="90000"/>
            </a:lnSpc>
            <a:spcBef>
              <a:spcPct val="0"/>
            </a:spcBef>
            <a:spcAft>
              <a:spcPct val="35000"/>
            </a:spcAft>
          </a:pPr>
          <a:endParaRPr lang="es-MX" sz="1600" i="1" kern="1200" dirty="0" smtClean="0">
            <a:effectLst/>
          </a:endParaRPr>
        </a:p>
        <a:p>
          <a:pPr lvl="0" algn="l" defTabSz="711200">
            <a:lnSpc>
              <a:spcPct val="90000"/>
            </a:lnSpc>
            <a:spcBef>
              <a:spcPct val="0"/>
            </a:spcBef>
            <a:spcAft>
              <a:spcPct val="35000"/>
            </a:spcAft>
          </a:pPr>
          <a:r>
            <a:rPr lang="es-MX" sz="1600" b="1" i="1" kern="1200" dirty="0" smtClean="0">
              <a:effectLst/>
            </a:rPr>
            <a:t>2.</a:t>
          </a:r>
          <a:r>
            <a:rPr lang="es-MX" sz="1600" i="1" kern="1200" dirty="0" smtClean="0">
              <a:effectLst/>
            </a:rPr>
            <a:t>Atención a zonas que se inundan</a:t>
          </a:r>
        </a:p>
        <a:p>
          <a:pPr lvl="0" algn="l" defTabSz="711200">
            <a:lnSpc>
              <a:spcPct val="90000"/>
            </a:lnSpc>
            <a:spcBef>
              <a:spcPct val="0"/>
            </a:spcBef>
            <a:spcAft>
              <a:spcPct val="35000"/>
            </a:spcAft>
          </a:pPr>
          <a:endParaRPr lang="es-MX" sz="1100" i="1" kern="1200" dirty="0" smtClean="0">
            <a:effectLst/>
          </a:endParaRPr>
        </a:p>
        <a:p>
          <a:pPr lvl="0" algn="l" defTabSz="711200">
            <a:lnSpc>
              <a:spcPct val="90000"/>
            </a:lnSpc>
            <a:spcBef>
              <a:spcPct val="0"/>
            </a:spcBef>
            <a:spcAft>
              <a:spcPct val="35000"/>
            </a:spcAft>
          </a:pPr>
          <a:r>
            <a:rPr lang="es-MX" sz="1600" b="1" i="1" kern="1200" dirty="0" smtClean="0">
              <a:effectLst/>
            </a:rPr>
            <a:t>3. </a:t>
          </a:r>
          <a:r>
            <a:rPr lang="es-MX" sz="1600" b="0" i="1" kern="1200" dirty="0" smtClean="0">
              <a:effectLst/>
            </a:rPr>
            <a:t>Puentes para cruzar arroyos cuando llueve</a:t>
          </a:r>
          <a:endParaRPr lang="es-MX" sz="1600" b="0" i="1" kern="1200" dirty="0"/>
        </a:p>
      </dsp:txBody>
      <dsp:txXfrm>
        <a:off x="3217138" y="1645568"/>
        <a:ext cx="2456945" cy="2339185"/>
      </dsp:txXfrm>
    </dsp:sp>
    <dsp:sp modelId="{7454392E-C59E-464D-A45A-6FEECDA47E3C}">
      <dsp:nvSpPr>
        <dsp:cNvPr id="0" name=""/>
        <dsp:cNvSpPr/>
      </dsp:nvSpPr>
      <dsp:spPr>
        <a:xfrm>
          <a:off x="0" y="778585"/>
          <a:ext cx="1033863" cy="1033863"/>
        </a:xfrm>
        <a:prstGeom prst="plus">
          <a:avLst>
            <a:gd name="adj" fmla="val 32810"/>
          </a:avLst>
        </a:prstGeom>
        <a:solidFill>
          <a:srgbClr val="00B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58ACEB-C58D-454D-820A-B9B06CFADDA1}">
      <dsp:nvSpPr>
        <dsp:cNvPr id="0" name=""/>
        <dsp:cNvSpPr/>
      </dsp:nvSpPr>
      <dsp:spPr>
        <a:xfrm>
          <a:off x="5108500" y="1150387"/>
          <a:ext cx="973047" cy="333454"/>
        </a:xfrm>
        <a:prstGeom prst="rect">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EEB7A3-78FE-469E-9EB6-D2B50E58701B}">
      <dsp:nvSpPr>
        <dsp:cNvPr id="0" name=""/>
        <dsp:cNvSpPr/>
      </dsp:nvSpPr>
      <dsp:spPr>
        <a:xfrm>
          <a:off x="3192812" y="1650570"/>
          <a:ext cx="608" cy="2234146"/>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3ECA-76A9-4C03-A172-39379935A397}">
      <dsp:nvSpPr>
        <dsp:cNvPr id="0" name=""/>
        <dsp:cNvSpPr/>
      </dsp:nvSpPr>
      <dsp:spPr>
        <a:xfrm>
          <a:off x="120577" y="2408602"/>
          <a:ext cx="1770124" cy="583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MX" sz="1050" b="1" i="1" kern="1200" dirty="0" smtClean="0"/>
            <a:t>Agua, </a:t>
          </a:r>
        </a:p>
        <a:p>
          <a:pPr lvl="0" algn="ctr" defTabSz="466725">
            <a:lnSpc>
              <a:spcPct val="90000"/>
            </a:lnSpc>
            <a:spcBef>
              <a:spcPct val="0"/>
            </a:spcBef>
            <a:spcAft>
              <a:spcPct val="35000"/>
            </a:spcAft>
          </a:pPr>
          <a:r>
            <a:rPr lang="es-MX" sz="1050" b="1" i="1" kern="1200" dirty="0" smtClean="0"/>
            <a:t>Alumbrado público,</a:t>
          </a:r>
        </a:p>
        <a:p>
          <a:pPr lvl="0" algn="ctr" defTabSz="466725">
            <a:lnSpc>
              <a:spcPct val="90000"/>
            </a:lnSpc>
            <a:spcBef>
              <a:spcPct val="0"/>
            </a:spcBef>
            <a:spcAft>
              <a:spcPct val="35000"/>
            </a:spcAft>
          </a:pPr>
          <a:r>
            <a:rPr lang="es-MX" sz="1050" b="1" i="1" kern="1200" dirty="0" smtClean="0"/>
            <a:t> recolección de basura</a:t>
          </a:r>
          <a:endParaRPr lang="es-MX" sz="1050" b="1" i="1" kern="1200" dirty="0"/>
        </a:p>
      </dsp:txBody>
      <dsp:txXfrm>
        <a:off x="120577" y="2408602"/>
        <a:ext cx="1770124" cy="583336"/>
      </dsp:txXfrm>
    </dsp:sp>
    <dsp:sp modelId="{D64FEF17-2DE8-4A0D-857F-961764BB50E2}">
      <dsp:nvSpPr>
        <dsp:cNvPr id="0" name=""/>
        <dsp:cNvSpPr/>
      </dsp:nvSpPr>
      <dsp:spPr>
        <a:xfrm>
          <a:off x="237547" y="3598024"/>
          <a:ext cx="1770124" cy="55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i="0" kern="1200" dirty="0" smtClean="0"/>
            <a:t>Necesidad de servicios públicos eficientes</a:t>
          </a:r>
          <a:endParaRPr lang="es-MX" sz="1200" b="1" i="0" kern="1200" dirty="0"/>
        </a:p>
      </dsp:txBody>
      <dsp:txXfrm>
        <a:off x="237547" y="3598024"/>
        <a:ext cx="1770124" cy="557460"/>
      </dsp:txXfrm>
    </dsp:sp>
    <dsp:sp modelId="{4C24DF1B-9134-4BC3-836E-A9DCAB514FF7}">
      <dsp:nvSpPr>
        <dsp:cNvPr id="0" name=""/>
        <dsp:cNvSpPr/>
      </dsp:nvSpPr>
      <dsp:spPr>
        <a:xfrm>
          <a:off x="118565" y="2231187"/>
          <a:ext cx="140805" cy="1408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C0A6D-9A72-4648-BCE4-9A5D08502E6A}">
      <dsp:nvSpPr>
        <dsp:cNvPr id="0" name=""/>
        <dsp:cNvSpPr/>
      </dsp:nvSpPr>
      <dsp:spPr>
        <a:xfrm>
          <a:off x="217129" y="2034060"/>
          <a:ext cx="140805" cy="14080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CDCE28-C4F3-4A71-A2F9-17CC0F42B26C}">
      <dsp:nvSpPr>
        <dsp:cNvPr id="0" name=""/>
        <dsp:cNvSpPr/>
      </dsp:nvSpPr>
      <dsp:spPr>
        <a:xfrm>
          <a:off x="453682" y="2073485"/>
          <a:ext cx="221265" cy="22126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70717B-89E0-4C6E-B5AD-83E1DBE2FE6C}">
      <dsp:nvSpPr>
        <dsp:cNvPr id="0" name=""/>
        <dsp:cNvSpPr/>
      </dsp:nvSpPr>
      <dsp:spPr>
        <a:xfrm>
          <a:off x="650809" y="1856645"/>
          <a:ext cx="140805" cy="1408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B17CED-81AC-4724-82E3-C8CAB6821240}">
      <dsp:nvSpPr>
        <dsp:cNvPr id="0" name=""/>
        <dsp:cNvSpPr/>
      </dsp:nvSpPr>
      <dsp:spPr>
        <a:xfrm>
          <a:off x="907075" y="1777794"/>
          <a:ext cx="140805" cy="14080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8AF85-FF9D-4E47-B182-1D418AECFB90}">
      <dsp:nvSpPr>
        <dsp:cNvPr id="0" name=""/>
        <dsp:cNvSpPr/>
      </dsp:nvSpPr>
      <dsp:spPr>
        <a:xfrm>
          <a:off x="1222479" y="1915783"/>
          <a:ext cx="140805" cy="1408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18DEE-2E28-4739-8A33-53AB7EF18BA3}">
      <dsp:nvSpPr>
        <dsp:cNvPr id="0" name=""/>
        <dsp:cNvSpPr/>
      </dsp:nvSpPr>
      <dsp:spPr>
        <a:xfrm>
          <a:off x="1419606" y="2014347"/>
          <a:ext cx="221265" cy="2212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534481-7BC0-4D9C-B880-8060C51F3C14}">
      <dsp:nvSpPr>
        <dsp:cNvPr id="0" name=""/>
        <dsp:cNvSpPr/>
      </dsp:nvSpPr>
      <dsp:spPr>
        <a:xfrm>
          <a:off x="1695585" y="2231187"/>
          <a:ext cx="140805" cy="14080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E45D5E-C480-47FA-82CD-7827AF00CEA6}">
      <dsp:nvSpPr>
        <dsp:cNvPr id="0" name=""/>
        <dsp:cNvSpPr/>
      </dsp:nvSpPr>
      <dsp:spPr>
        <a:xfrm>
          <a:off x="1813861" y="2448027"/>
          <a:ext cx="140805" cy="1408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E002C-81D0-4F04-BC82-009A060E083A}">
      <dsp:nvSpPr>
        <dsp:cNvPr id="0" name=""/>
        <dsp:cNvSpPr/>
      </dsp:nvSpPr>
      <dsp:spPr>
        <a:xfrm>
          <a:off x="788799" y="2034060"/>
          <a:ext cx="362070" cy="36207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5FE64-983B-45FC-A335-F3E63554DAD7}">
      <dsp:nvSpPr>
        <dsp:cNvPr id="0" name=""/>
        <dsp:cNvSpPr/>
      </dsp:nvSpPr>
      <dsp:spPr>
        <a:xfrm>
          <a:off x="20002" y="2783144"/>
          <a:ext cx="140805" cy="1408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12A09-F368-47BF-85A4-C256D9B5BDCF}">
      <dsp:nvSpPr>
        <dsp:cNvPr id="0" name=""/>
        <dsp:cNvSpPr/>
      </dsp:nvSpPr>
      <dsp:spPr>
        <a:xfrm>
          <a:off x="138278" y="2960559"/>
          <a:ext cx="221265" cy="2212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B97DE-1BF8-413D-9172-044BC93E6429}">
      <dsp:nvSpPr>
        <dsp:cNvPr id="0" name=""/>
        <dsp:cNvSpPr/>
      </dsp:nvSpPr>
      <dsp:spPr>
        <a:xfrm>
          <a:off x="433969" y="3118261"/>
          <a:ext cx="321840" cy="32184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0CA71-9268-40C2-A24B-B2014CBE6E47}">
      <dsp:nvSpPr>
        <dsp:cNvPr id="0" name=""/>
        <dsp:cNvSpPr/>
      </dsp:nvSpPr>
      <dsp:spPr>
        <a:xfrm>
          <a:off x="847937" y="3374526"/>
          <a:ext cx="140805" cy="1408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278A6-71D8-451E-9073-CBF25A155D79}">
      <dsp:nvSpPr>
        <dsp:cNvPr id="0" name=""/>
        <dsp:cNvSpPr/>
      </dsp:nvSpPr>
      <dsp:spPr>
        <a:xfrm>
          <a:off x="926788" y="3118261"/>
          <a:ext cx="221265" cy="22126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FBABD4-B93B-4CD2-8544-AA5C52B62A02}">
      <dsp:nvSpPr>
        <dsp:cNvPr id="0" name=""/>
        <dsp:cNvSpPr/>
      </dsp:nvSpPr>
      <dsp:spPr>
        <a:xfrm>
          <a:off x="1123915" y="3394239"/>
          <a:ext cx="140805" cy="1408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B00DF-0399-4B17-A34C-6CA7A91D5774}">
      <dsp:nvSpPr>
        <dsp:cNvPr id="0" name=""/>
        <dsp:cNvSpPr/>
      </dsp:nvSpPr>
      <dsp:spPr>
        <a:xfrm>
          <a:off x="1301330" y="3078835"/>
          <a:ext cx="321840" cy="32184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794438-DFBD-4532-85A8-A9078098DC30}">
      <dsp:nvSpPr>
        <dsp:cNvPr id="0" name=""/>
        <dsp:cNvSpPr/>
      </dsp:nvSpPr>
      <dsp:spPr>
        <a:xfrm>
          <a:off x="1735010" y="2999984"/>
          <a:ext cx="221265" cy="22126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9E09F-CAF8-4C8F-8F9A-9D837ACA32AA}">
      <dsp:nvSpPr>
        <dsp:cNvPr id="0" name=""/>
        <dsp:cNvSpPr/>
      </dsp:nvSpPr>
      <dsp:spPr>
        <a:xfrm>
          <a:off x="1956276" y="2073157"/>
          <a:ext cx="649825" cy="1240587"/>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C45F54-B315-41A8-B7E6-472C22E793D8}">
      <dsp:nvSpPr>
        <dsp:cNvPr id="0" name=""/>
        <dsp:cNvSpPr/>
      </dsp:nvSpPr>
      <dsp:spPr>
        <a:xfrm>
          <a:off x="2606101" y="2073760"/>
          <a:ext cx="1772250" cy="124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i="1" kern="1200" dirty="0" smtClean="0"/>
            <a:t>Espacio público abandonado, inutilizado</a:t>
          </a:r>
          <a:endParaRPr lang="es-MX" sz="1600" b="1" i="1" kern="1200" dirty="0"/>
        </a:p>
      </dsp:txBody>
      <dsp:txXfrm>
        <a:off x="2606101" y="2073760"/>
        <a:ext cx="1772250" cy="1240575"/>
      </dsp:txXfrm>
    </dsp:sp>
    <dsp:sp modelId="{B604947B-3D9F-4DE0-90F0-14A2A386E9E7}">
      <dsp:nvSpPr>
        <dsp:cNvPr id="0" name=""/>
        <dsp:cNvSpPr/>
      </dsp:nvSpPr>
      <dsp:spPr>
        <a:xfrm>
          <a:off x="2608653" y="3162109"/>
          <a:ext cx="1772250" cy="663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t" anchorCtr="0">
          <a:noAutofit/>
        </a:bodyPr>
        <a:lstStyle/>
        <a:p>
          <a:pPr marL="57150" lvl="1" indent="-57150" algn="ctr" defTabSz="488950">
            <a:lnSpc>
              <a:spcPct val="90000"/>
            </a:lnSpc>
            <a:spcBef>
              <a:spcPct val="0"/>
            </a:spcBef>
            <a:spcAft>
              <a:spcPct val="15000"/>
            </a:spcAft>
            <a:buChar char="••"/>
          </a:pPr>
          <a:r>
            <a:rPr lang="es-MX" sz="1100" b="1" i="1" kern="1200" dirty="0" smtClean="0"/>
            <a:t>Falta de Alumbrado Público</a:t>
          </a:r>
          <a:endParaRPr lang="es-MX" sz="1100" b="1" i="1" kern="1200" dirty="0"/>
        </a:p>
        <a:p>
          <a:pPr marL="57150" lvl="1" indent="-57150" algn="ctr" defTabSz="488950">
            <a:lnSpc>
              <a:spcPct val="90000"/>
            </a:lnSpc>
            <a:spcBef>
              <a:spcPct val="0"/>
            </a:spcBef>
            <a:spcAft>
              <a:spcPct val="15000"/>
            </a:spcAft>
            <a:buChar char="••"/>
          </a:pPr>
          <a:r>
            <a:rPr lang="es-MX" sz="1100" b="1" i="1" kern="1200" dirty="0" smtClean="0"/>
            <a:t>Delincuencia apoderada del espacio publico</a:t>
          </a:r>
          <a:endParaRPr lang="es-MX" sz="1100" b="1" i="1" kern="1200" dirty="0"/>
        </a:p>
      </dsp:txBody>
      <dsp:txXfrm>
        <a:off x="2608653" y="3162109"/>
        <a:ext cx="1772250" cy="663765"/>
      </dsp:txXfrm>
    </dsp:sp>
    <dsp:sp modelId="{52038180-39C9-465B-BF66-EAFB5951C515}">
      <dsp:nvSpPr>
        <dsp:cNvPr id="0" name=""/>
        <dsp:cNvSpPr/>
      </dsp:nvSpPr>
      <dsp:spPr>
        <a:xfrm>
          <a:off x="4378352" y="2073157"/>
          <a:ext cx="649825" cy="1240587"/>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C67187-1642-4EB5-B8C3-6AB5F1129C73}">
      <dsp:nvSpPr>
        <dsp:cNvPr id="0" name=""/>
        <dsp:cNvSpPr/>
      </dsp:nvSpPr>
      <dsp:spPr>
        <a:xfrm>
          <a:off x="5099067" y="1970633"/>
          <a:ext cx="1506413" cy="150641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b="1" i="1" kern="1200" dirty="0" smtClean="0"/>
            <a:t>Inseguridad</a:t>
          </a:r>
          <a:endParaRPr lang="es-MX" sz="1600" b="1" i="1" kern="1200" dirty="0"/>
        </a:p>
      </dsp:txBody>
      <dsp:txXfrm>
        <a:off x="5319676" y="2191242"/>
        <a:ext cx="1065195" cy="10651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5401E-088B-458C-B2B3-ECC412EAC467}">
      <dsp:nvSpPr>
        <dsp:cNvPr id="0" name=""/>
        <dsp:cNvSpPr/>
      </dsp:nvSpPr>
      <dsp:spPr>
        <a:xfrm>
          <a:off x="795337" y="2069684"/>
          <a:ext cx="4772025" cy="2566231"/>
        </a:xfrm>
        <a:prstGeom prst="round2DiagRect">
          <a:avLst>
            <a:gd name="adj1" fmla="val 0"/>
            <a:gd name="adj2"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19716-8870-4D7C-ACD0-4D271733CD60}">
      <dsp:nvSpPr>
        <dsp:cNvPr id="0" name=""/>
        <dsp:cNvSpPr/>
      </dsp:nvSpPr>
      <dsp:spPr>
        <a:xfrm>
          <a:off x="3181349" y="2341860"/>
          <a:ext cx="636" cy="2021879"/>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8B111-D4D8-4A6B-9E2A-79134CD1BDE6}">
      <dsp:nvSpPr>
        <dsp:cNvPr id="0" name=""/>
        <dsp:cNvSpPr/>
      </dsp:nvSpPr>
      <dsp:spPr>
        <a:xfrm>
          <a:off x="852489" y="2149803"/>
          <a:ext cx="2271708" cy="21774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1. Oportunidades de trabajo</a:t>
          </a:r>
          <a:endParaRPr lang="es-MX" sz="1600" kern="1200" dirty="0"/>
        </a:p>
        <a:p>
          <a:pPr lvl="0" algn="l" defTabSz="711200">
            <a:lnSpc>
              <a:spcPct val="90000"/>
            </a:lnSpc>
            <a:spcBef>
              <a:spcPct val="0"/>
            </a:spcBef>
            <a:spcAft>
              <a:spcPct val="35000"/>
            </a:spcAft>
          </a:pPr>
          <a:r>
            <a:rPr lang="es-MX" sz="1600" kern="1200" dirty="0" smtClean="0"/>
            <a:t>2. Agua suficiente para las necesidades de  los hogares</a:t>
          </a:r>
        </a:p>
        <a:p>
          <a:pPr lvl="0" algn="l" defTabSz="711200">
            <a:lnSpc>
              <a:spcPct val="90000"/>
            </a:lnSpc>
            <a:spcBef>
              <a:spcPct val="0"/>
            </a:spcBef>
            <a:spcAft>
              <a:spcPct val="35000"/>
            </a:spcAft>
          </a:pPr>
          <a:r>
            <a:rPr lang="es-MX" sz="1600" kern="1200" dirty="0" smtClean="0"/>
            <a:t>3. Gobierno que no robe y nos informe lo que hace</a:t>
          </a:r>
        </a:p>
        <a:p>
          <a:pPr lvl="0" algn="l" defTabSz="711200">
            <a:lnSpc>
              <a:spcPct val="90000"/>
            </a:lnSpc>
            <a:spcBef>
              <a:spcPct val="0"/>
            </a:spcBef>
            <a:spcAft>
              <a:spcPct val="35000"/>
            </a:spcAft>
          </a:pPr>
          <a:r>
            <a:rPr lang="es-MX" sz="1600" kern="1200" dirty="0" smtClean="0"/>
            <a:t>4. Mayor seguridad en las calles</a:t>
          </a:r>
          <a:endParaRPr lang="es-MX" sz="1600" kern="1200" dirty="0"/>
        </a:p>
      </dsp:txBody>
      <dsp:txXfrm>
        <a:off x="852489" y="2149803"/>
        <a:ext cx="2271708" cy="2177408"/>
      </dsp:txXfrm>
    </dsp:sp>
    <dsp:sp modelId="{3AF9E9D9-0E70-4D6C-B00B-FCB1DA945D2B}">
      <dsp:nvSpPr>
        <dsp:cNvPr id="0" name=""/>
        <dsp:cNvSpPr/>
      </dsp:nvSpPr>
      <dsp:spPr>
        <a:xfrm>
          <a:off x="3340417" y="2264095"/>
          <a:ext cx="2067877" cy="21774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t>1. Atender zonas que se inundan</a:t>
          </a:r>
          <a:endParaRPr lang="es-MX" sz="1600" kern="1200" dirty="0"/>
        </a:p>
        <a:p>
          <a:pPr lvl="0" algn="l" defTabSz="711200">
            <a:lnSpc>
              <a:spcPct val="90000"/>
            </a:lnSpc>
            <a:spcBef>
              <a:spcPct val="0"/>
            </a:spcBef>
            <a:spcAft>
              <a:spcPct val="35000"/>
            </a:spcAft>
          </a:pPr>
          <a:r>
            <a:rPr lang="es-MX" sz="1600" kern="1200" dirty="0" smtClean="0"/>
            <a:t>2. Puentes para cruzar los arroyos cuando llueve.</a:t>
          </a:r>
        </a:p>
        <a:p>
          <a:pPr lvl="0" algn="l" defTabSz="711200">
            <a:lnSpc>
              <a:spcPct val="90000"/>
            </a:lnSpc>
            <a:spcBef>
              <a:spcPct val="0"/>
            </a:spcBef>
            <a:spcAft>
              <a:spcPct val="35000"/>
            </a:spcAft>
          </a:pPr>
          <a:r>
            <a:rPr lang="es-MX" sz="1600" kern="1200" dirty="0" smtClean="0"/>
            <a:t>3. Menos baches y mejores banquetas</a:t>
          </a:r>
        </a:p>
      </dsp:txBody>
      <dsp:txXfrm>
        <a:off x="3340417" y="2264095"/>
        <a:ext cx="2067877" cy="2177408"/>
      </dsp:txXfrm>
    </dsp:sp>
    <dsp:sp modelId="{7540852D-9349-433D-B9B8-2BCA4F0EDA8B}">
      <dsp:nvSpPr>
        <dsp:cNvPr id="0" name=""/>
        <dsp:cNvSpPr/>
      </dsp:nvSpPr>
      <dsp:spPr>
        <a:xfrm rot="16200000">
          <a:off x="-1002094" y="2410779"/>
          <a:ext cx="2799525" cy="795337"/>
        </a:xfrm>
        <a:prstGeom prst="rightArrow">
          <a:avLst>
            <a:gd name="adj1" fmla="val 49830"/>
            <a:gd name="adj2" fmla="val 60660"/>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s-MX" sz="1800" b="0" i="1" kern="1200" dirty="0" smtClean="0"/>
            <a:t>Mayor importancia</a:t>
          </a:r>
          <a:endParaRPr lang="es-MX" sz="1800" b="0" i="1" kern="1200" dirty="0"/>
        </a:p>
      </dsp:txBody>
      <dsp:txXfrm>
        <a:off x="-881891" y="2730492"/>
        <a:ext cx="2559119" cy="396317"/>
      </dsp:txXfrm>
    </dsp:sp>
    <dsp:sp modelId="{ED5DF466-B161-4396-9DFB-8D9F173806EE}">
      <dsp:nvSpPr>
        <dsp:cNvPr id="0" name=""/>
        <dsp:cNvSpPr/>
      </dsp:nvSpPr>
      <dsp:spPr>
        <a:xfrm rot="5400000">
          <a:off x="4565268" y="3499483"/>
          <a:ext cx="2799525" cy="795337"/>
        </a:xfrm>
        <a:prstGeom prst="rightArrow">
          <a:avLst>
            <a:gd name="adj1" fmla="val 49830"/>
            <a:gd name="adj2" fmla="val 60660"/>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s-MX" sz="1800" b="1" i="1" kern="1200" dirty="0" smtClean="0"/>
            <a:t>Menor importancia</a:t>
          </a:r>
          <a:endParaRPr lang="es-MX" sz="1800" b="1" i="1" kern="1200" dirty="0"/>
        </a:p>
      </dsp:txBody>
      <dsp:txXfrm>
        <a:off x="4685471" y="3578790"/>
        <a:ext cx="2559119" cy="3963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E71F8-D135-4E30-9C3E-146DBF28CE09}">
      <dsp:nvSpPr>
        <dsp:cNvPr id="0" name=""/>
        <dsp:cNvSpPr/>
      </dsp:nvSpPr>
      <dsp:spPr>
        <a:xfrm>
          <a:off x="0" y="120938"/>
          <a:ext cx="5879404" cy="473378"/>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Un Municipio Fortalecido</a:t>
          </a:r>
          <a:endParaRPr lang="es-MX" sz="2000" b="1" kern="1200" dirty="0"/>
        </a:p>
      </dsp:txBody>
      <dsp:txXfrm>
        <a:off x="0" y="120938"/>
        <a:ext cx="5879404" cy="473378"/>
      </dsp:txXfrm>
    </dsp:sp>
    <dsp:sp modelId="{039A3876-BC32-4D09-B3E6-423CEA058799}">
      <dsp:nvSpPr>
        <dsp:cNvPr id="0" name=""/>
        <dsp:cNvSpPr/>
      </dsp:nvSpPr>
      <dsp:spPr>
        <a:xfrm>
          <a:off x="0" y="599719"/>
          <a:ext cx="2939701" cy="20099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smtClean="0"/>
            <a:t>El Desarrollo Social incluyente</a:t>
          </a:r>
          <a:endParaRPr lang="es-MX" sz="1800" b="1" kern="1200" dirty="0"/>
        </a:p>
        <a:p>
          <a:pPr marL="114300" lvl="1" indent="-114300" algn="l" defTabSz="533400">
            <a:lnSpc>
              <a:spcPct val="90000"/>
            </a:lnSpc>
            <a:spcBef>
              <a:spcPct val="0"/>
            </a:spcBef>
            <a:spcAft>
              <a:spcPct val="15000"/>
            </a:spcAft>
            <a:buChar char="••"/>
          </a:pPr>
          <a:r>
            <a:rPr lang="es-MX" sz="1200" b="0" kern="1200" dirty="0" smtClean="0">
              <a:solidFill>
                <a:schemeClr val="tx1"/>
              </a:solidFill>
            </a:rPr>
            <a:t>Llevar la cultura a la calle</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Poner a los ciudadano en el centro del desarrollo</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Vincular proyectos urbanos</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Más cultura, más promotores</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Proceso de vinculación académica</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Vínculos con los tres niveles de gobierno</a:t>
          </a:r>
          <a:endParaRPr lang="es-MX" sz="1200" b="0" kern="1200" dirty="0">
            <a:solidFill>
              <a:schemeClr val="tx1"/>
            </a:solidFill>
          </a:endParaRPr>
        </a:p>
      </dsp:txBody>
      <dsp:txXfrm>
        <a:off x="0" y="599719"/>
        <a:ext cx="2939701" cy="2009977"/>
      </dsp:txXfrm>
    </dsp:sp>
    <dsp:sp modelId="{8CDAB649-A000-4B19-BDF3-A9A9D8F5D207}">
      <dsp:nvSpPr>
        <dsp:cNvPr id="0" name=""/>
        <dsp:cNvSpPr/>
      </dsp:nvSpPr>
      <dsp:spPr>
        <a:xfrm>
          <a:off x="2939702" y="599719"/>
          <a:ext cx="2939701" cy="20099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smtClean="0"/>
            <a:t>El Desarrollo Económico Sostenible</a:t>
          </a:r>
          <a:endParaRPr lang="es-MX" sz="1800" kern="1200" dirty="0"/>
        </a:p>
        <a:p>
          <a:pPr marL="114300" lvl="1" indent="-114300" algn="l" defTabSz="533400">
            <a:lnSpc>
              <a:spcPct val="90000"/>
            </a:lnSpc>
            <a:spcBef>
              <a:spcPct val="0"/>
            </a:spcBef>
            <a:spcAft>
              <a:spcPct val="15000"/>
            </a:spcAft>
            <a:buChar char="••"/>
          </a:pPr>
          <a:r>
            <a:rPr lang="es-ES" sz="1200" b="0" kern="1200" dirty="0" smtClean="0">
              <a:solidFill>
                <a:schemeClr val="tx1"/>
              </a:solidFill>
            </a:rPr>
            <a:t>Líneas de desarrollo estratégico para el crecimiento, ordenación y sostenibilidad de la pesca</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Producir nuestros alimentos</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Jardines Comunitarios</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Ventanilla única de atención ciudadana</a:t>
          </a:r>
          <a:endParaRPr lang="es-MX" sz="1200" b="0" kern="1200" dirty="0">
            <a:solidFill>
              <a:schemeClr val="tx1"/>
            </a:solidFill>
          </a:endParaRPr>
        </a:p>
      </dsp:txBody>
      <dsp:txXfrm>
        <a:off x="2939702" y="599719"/>
        <a:ext cx="2939701" cy="2009977"/>
      </dsp:txXfrm>
    </dsp:sp>
    <dsp:sp modelId="{B04678B0-06B3-48A1-A9E5-1F8AB87921CF}">
      <dsp:nvSpPr>
        <dsp:cNvPr id="0" name=""/>
        <dsp:cNvSpPr/>
      </dsp:nvSpPr>
      <dsp:spPr>
        <a:xfrm>
          <a:off x="0" y="2593921"/>
          <a:ext cx="5879404" cy="223330"/>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E71F8-D135-4E30-9C3E-146DBF28CE09}">
      <dsp:nvSpPr>
        <dsp:cNvPr id="0" name=""/>
        <dsp:cNvSpPr/>
      </dsp:nvSpPr>
      <dsp:spPr>
        <a:xfrm>
          <a:off x="0" y="120938"/>
          <a:ext cx="5879404" cy="473378"/>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Ciudadanía Segura</a:t>
          </a:r>
          <a:endParaRPr lang="es-MX" sz="2000" b="1" kern="1200" dirty="0"/>
        </a:p>
      </dsp:txBody>
      <dsp:txXfrm>
        <a:off x="0" y="120938"/>
        <a:ext cx="5879404" cy="473378"/>
      </dsp:txXfrm>
    </dsp:sp>
    <dsp:sp modelId="{039A3876-BC32-4D09-B3E6-423CEA058799}">
      <dsp:nvSpPr>
        <dsp:cNvPr id="0" name=""/>
        <dsp:cNvSpPr/>
      </dsp:nvSpPr>
      <dsp:spPr>
        <a:xfrm>
          <a:off x="2870" y="599719"/>
          <a:ext cx="1957887" cy="20099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t>Policía Honesta y Efectiva</a:t>
          </a:r>
          <a:endParaRPr lang="es-MX" sz="1800" b="1" kern="1200" dirty="0"/>
        </a:p>
        <a:p>
          <a:pPr marL="114300" lvl="1" indent="-114300" algn="l" defTabSz="533400">
            <a:lnSpc>
              <a:spcPct val="90000"/>
            </a:lnSpc>
            <a:spcBef>
              <a:spcPct val="0"/>
            </a:spcBef>
            <a:spcAft>
              <a:spcPct val="15000"/>
            </a:spcAft>
            <a:buChar char="••"/>
          </a:pPr>
          <a:r>
            <a:rPr lang="es-MX" sz="1200" b="0" kern="1200" dirty="0" smtClean="0">
              <a:solidFill>
                <a:schemeClr val="tx1"/>
              </a:solidFill>
            </a:rPr>
            <a:t>Oportunidades de empleo</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Vecino vigilante</a:t>
          </a:r>
          <a:endParaRPr lang="es-MX" sz="1200" b="0" kern="1200" dirty="0">
            <a:solidFill>
              <a:schemeClr val="tx1"/>
            </a:solidFill>
          </a:endParaRPr>
        </a:p>
      </dsp:txBody>
      <dsp:txXfrm>
        <a:off x="2870" y="599719"/>
        <a:ext cx="1957887" cy="2009977"/>
      </dsp:txXfrm>
    </dsp:sp>
    <dsp:sp modelId="{476814B7-D62D-4759-8D29-5CBA9C59633A}">
      <dsp:nvSpPr>
        <dsp:cNvPr id="0" name=""/>
        <dsp:cNvSpPr/>
      </dsp:nvSpPr>
      <dsp:spPr>
        <a:xfrm>
          <a:off x="1960758" y="599719"/>
          <a:ext cx="1957887" cy="20099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t>Seguridad Pública</a:t>
          </a:r>
        </a:p>
        <a:p>
          <a:pPr marL="114300" lvl="1" indent="-114300" algn="l" defTabSz="533400">
            <a:lnSpc>
              <a:spcPct val="90000"/>
            </a:lnSpc>
            <a:spcBef>
              <a:spcPct val="0"/>
            </a:spcBef>
            <a:spcAft>
              <a:spcPct val="15000"/>
            </a:spcAft>
            <a:buChar char="••"/>
          </a:pPr>
          <a:r>
            <a:rPr lang="es-MX" sz="1200" b="0" kern="1200" dirty="0" smtClean="0">
              <a:solidFill>
                <a:schemeClr val="tx1"/>
              </a:solidFill>
            </a:rPr>
            <a:t>Más personas en la calle menos impunidad</a:t>
          </a:r>
        </a:p>
        <a:p>
          <a:pPr marL="114300" lvl="1" indent="-114300" algn="l" defTabSz="533400">
            <a:lnSpc>
              <a:spcPct val="90000"/>
            </a:lnSpc>
            <a:spcBef>
              <a:spcPct val="0"/>
            </a:spcBef>
            <a:spcAft>
              <a:spcPct val="15000"/>
            </a:spcAft>
            <a:buChar char="••"/>
          </a:pPr>
          <a:r>
            <a:rPr lang="es-MX" sz="1200" b="0" kern="1200" dirty="0" smtClean="0">
              <a:solidFill>
                <a:schemeClr val="tx1"/>
              </a:solidFill>
            </a:rPr>
            <a:t>Ciudad comunicada</a:t>
          </a:r>
        </a:p>
        <a:p>
          <a:pPr marL="114300" lvl="1" indent="-114300" algn="l" defTabSz="533400">
            <a:lnSpc>
              <a:spcPct val="90000"/>
            </a:lnSpc>
            <a:spcBef>
              <a:spcPct val="0"/>
            </a:spcBef>
            <a:spcAft>
              <a:spcPct val="15000"/>
            </a:spcAft>
            <a:buChar char="••"/>
          </a:pPr>
          <a:r>
            <a:rPr lang="es-MX" sz="1200" b="0" kern="1200" dirty="0" smtClean="0">
              <a:solidFill>
                <a:schemeClr val="tx1"/>
              </a:solidFill>
            </a:rPr>
            <a:t>Ciudad segura</a:t>
          </a:r>
        </a:p>
        <a:p>
          <a:pPr marL="114300" lvl="1" indent="-114300" algn="l" defTabSz="533400">
            <a:lnSpc>
              <a:spcPct val="90000"/>
            </a:lnSpc>
            <a:spcBef>
              <a:spcPct val="0"/>
            </a:spcBef>
            <a:spcAft>
              <a:spcPct val="15000"/>
            </a:spcAft>
            <a:buChar char="••"/>
          </a:pPr>
          <a:r>
            <a:rPr lang="es-MX" sz="1200" b="0" kern="1200" dirty="0" smtClean="0">
              <a:solidFill>
                <a:schemeClr val="tx1"/>
              </a:solidFill>
            </a:rPr>
            <a:t>Planeación Urbana para mayor seguridad</a:t>
          </a:r>
        </a:p>
        <a:p>
          <a:pPr marL="114300" lvl="1" indent="-114300" algn="l" defTabSz="533400">
            <a:lnSpc>
              <a:spcPct val="90000"/>
            </a:lnSpc>
            <a:spcBef>
              <a:spcPct val="0"/>
            </a:spcBef>
            <a:spcAft>
              <a:spcPct val="15000"/>
            </a:spcAft>
            <a:buChar char="••"/>
          </a:pPr>
          <a:r>
            <a:rPr lang="es-MX" sz="1200" b="0" kern="1200" dirty="0" smtClean="0">
              <a:solidFill>
                <a:schemeClr val="tx1"/>
              </a:solidFill>
            </a:rPr>
            <a:t>Espacios públicos multiusos</a:t>
          </a:r>
        </a:p>
      </dsp:txBody>
      <dsp:txXfrm>
        <a:off x="1960758" y="599719"/>
        <a:ext cx="1957887" cy="2009977"/>
      </dsp:txXfrm>
    </dsp:sp>
    <dsp:sp modelId="{8CDAB649-A000-4B19-BDF3-A9A9D8F5D207}">
      <dsp:nvSpPr>
        <dsp:cNvPr id="0" name=""/>
        <dsp:cNvSpPr/>
      </dsp:nvSpPr>
      <dsp:spPr>
        <a:xfrm>
          <a:off x="3918645" y="599719"/>
          <a:ext cx="1957887" cy="20099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t>Salvaguarda de los ciudadanos</a:t>
          </a:r>
          <a:endParaRPr lang="es-MX" sz="1800" kern="1200" dirty="0"/>
        </a:p>
        <a:p>
          <a:pPr marL="114300" lvl="1" indent="-114300" algn="l" defTabSz="533400">
            <a:lnSpc>
              <a:spcPct val="90000"/>
            </a:lnSpc>
            <a:spcBef>
              <a:spcPct val="0"/>
            </a:spcBef>
            <a:spcAft>
              <a:spcPct val="15000"/>
            </a:spcAft>
            <a:buChar char="••"/>
          </a:pPr>
          <a:r>
            <a:rPr lang="es-MX" sz="1200" b="0" kern="1200" dirty="0" smtClean="0">
              <a:solidFill>
                <a:schemeClr val="tx1"/>
              </a:solidFill>
            </a:rPr>
            <a:t>Visión Cero</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Menos muertes por siniestros</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El Desarrollo Económico Sostenible</a:t>
          </a:r>
          <a:endParaRPr lang="es-MX" sz="1200" b="0" kern="1200" dirty="0">
            <a:solidFill>
              <a:schemeClr val="tx1"/>
            </a:solidFill>
          </a:endParaRPr>
        </a:p>
      </dsp:txBody>
      <dsp:txXfrm>
        <a:off x="3918645" y="599719"/>
        <a:ext cx="1957887" cy="2009977"/>
      </dsp:txXfrm>
    </dsp:sp>
    <dsp:sp modelId="{B04678B0-06B3-48A1-A9E5-1F8AB87921CF}">
      <dsp:nvSpPr>
        <dsp:cNvPr id="0" name=""/>
        <dsp:cNvSpPr/>
      </dsp:nvSpPr>
      <dsp:spPr>
        <a:xfrm>
          <a:off x="0" y="2593921"/>
          <a:ext cx="5879404" cy="223330"/>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E71F8-D135-4E30-9C3E-146DBF28CE09}">
      <dsp:nvSpPr>
        <dsp:cNvPr id="0" name=""/>
        <dsp:cNvSpPr/>
      </dsp:nvSpPr>
      <dsp:spPr>
        <a:xfrm>
          <a:off x="0" y="120938"/>
          <a:ext cx="5879404" cy="473378"/>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Servicios Públicos Eficientes</a:t>
          </a:r>
          <a:endParaRPr lang="es-MX" sz="2000" b="1" kern="1200" dirty="0"/>
        </a:p>
      </dsp:txBody>
      <dsp:txXfrm>
        <a:off x="0" y="120938"/>
        <a:ext cx="5879404" cy="473378"/>
      </dsp:txXfrm>
    </dsp:sp>
    <dsp:sp modelId="{039A3876-BC32-4D09-B3E6-423CEA058799}">
      <dsp:nvSpPr>
        <dsp:cNvPr id="0" name=""/>
        <dsp:cNvSpPr/>
      </dsp:nvSpPr>
      <dsp:spPr>
        <a:xfrm>
          <a:off x="2870" y="599719"/>
          <a:ext cx="1957887" cy="20099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t>Agua para Todos</a:t>
          </a:r>
          <a:endParaRPr lang="es-MX" sz="1800" b="1" kern="1200" dirty="0"/>
        </a:p>
        <a:p>
          <a:pPr marL="114300" lvl="1" indent="-114300" algn="l" defTabSz="533400">
            <a:lnSpc>
              <a:spcPct val="90000"/>
            </a:lnSpc>
            <a:spcBef>
              <a:spcPct val="0"/>
            </a:spcBef>
            <a:spcAft>
              <a:spcPct val="15000"/>
            </a:spcAft>
            <a:buChar char="••"/>
          </a:pPr>
          <a:r>
            <a:rPr lang="es-MX" sz="1200" b="0" kern="1200" dirty="0" smtClean="0">
              <a:solidFill>
                <a:schemeClr val="tx1"/>
              </a:solidFill>
            </a:rPr>
            <a:t>Opciones de gestión para la autosuficiencia y equidad</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Macro y Micro medición</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Programa de agua con apoyo de AC</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Plan para el manejo de zonas recargadas.</a:t>
          </a:r>
          <a:endParaRPr lang="es-MX" sz="1200" b="0" kern="1200" dirty="0">
            <a:solidFill>
              <a:schemeClr val="tx1"/>
            </a:solidFill>
          </a:endParaRPr>
        </a:p>
      </dsp:txBody>
      <dsp:txXfrm>
        <a:off x="2870" y="599719"/>
        <a:ext cx="1957887" cy="2009977"/>
      </dsp:txXfrm>
    </dsp:sp>
    <dsp:sp modelId="{8CDAB649-A000-4B19-BDF3-A9A9D8F5D207}">
      <dsp:nvSpPr>
        <dsp:cNvPr id="0" name=""/>
        <dsp:cNvSpPr/>
      </dsp:nvSpPr>
      <dsp:spPr>
        <a:xfrm>
          <a:off x="1960758" y="599719"/>
          <a:ext cx="1957887" cy="20099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b="1" kern="1200" dirty="0" smtClean="0"/>
            <a:t>Una Ciudad Limpia e iluminada</a:t>
          </a:r>
          <a:endParaRPr lang="es-MX" sz="1400" kern="1200" dirty="0"/>
        </a:p>
        <a:p>
          <a:pPr marL="114300" lvl="1" indent="-114300" algn="l" defTabSz="533400">
            <a:lnSpc>
              <a:spcPct val="90000"/>
            </a:lnSpc>
            <a:spcBef>
              <a:spcPct val="0"/>
            </a:spcBef>
            <a:spcAft>
              <a:spcPct val="15000"/>
            </a:spcAft>
            <a:buChar char="••"/>
          </a:pPr>
          <a:r>
            <a:rPr lang="es-MX" sz="1200" b="0" kern="1200" dirty="0" smtClean="0">
              <a:solidFill>
                <a:schemeClr val="tx1"/>
              </a:solidFill>
            </a:rPr>
            <a:t>Acopio por colonias con beneficio económico</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Elaborar movimientos</a:t>
          </a:r>
          <a:r>
            <a:rPr lang="es-MX" sz="1800" b="1" kern="1200" dirty="0" smtClean="0"/>
            <a:t> </a:t>
          </a:r>
          <a:r>
            <a:rPr lang="es-MX" sz="1200" b="0" kern="1200" dirty="0" smtClean="0">
              <a:solidFill>
                <a:schemeClr val="tx1"/>
              </a:solidFill>
            </a:rPr>
            <a:t>urbanos aprovechando el vidrio</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Colocar contenedores para acopio de vidrio en espacios públicos</a:t>
          </a:r>
          <a:endParaRPr lang="es-MX" sz="1200" b="0" kern="1200" dirty="0">
            <a:solidFill>
              <a:schemeClr val="tx1"/>
            </a:solidFill>
          </a:endParaRPr>
        </a:p>
      </dsp:txBody>
      <dsp:txXfrm>
        <a:off x="1960758" y="599719"/>
        <a:ext cx="1957887" cy="2009977"/>
      </dsp:txXfrm>
    </dsp:sp>
    <dsp:sp modelId="{221A25B0-5F9C-4ECD-B936-AA41E62C60FC}">
      <dsp:nvSpPr>
        <dsp:cNvPr id="0" name=""/>
        <dsp:cNvSpPr/>
      </dsp:nvSpPr>
      <dsp:spPr>
        <a:xfrm>
          <a:off x="3902884" y="599719"/>
          <a:ext cx="1957887" cy="20099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t>Calles transitables</a:t>
          </a:r>
          <a:endParaRPr lang="es-MX" sz="1800" b="1" kern="1200" dirty="0"/>
        </a:p>
        <a:p>
          <a:pPr marL="114300" lvl="1" indent="-114300" algn="l" defTabSz="533400">
            <a:lnSpc>
              <a:spcPct val="90000"/>
            </a:lnSpc>
            <a:spcBef>
              <a:spcPct val="0"/>
            </a:spcBef>
            <a:spcAft>
              <a:spcPct val="15000"/>
            </a:spcAft>
            <a:buChar char="••"/>
          </a:pPr>
          <a:r>
            <a:rPr lang="es-MX" sz="1200" b="0" kern="1200" dirty="0" smtClean="0">
              <a:solidFill>
                <a:schemeClr val="tx1"/>
              </a:solidFill>
            </a:rPr>
            <a:t>Siniestros viales principal causa de muerte</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Red integral de transporte</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err="1" smtClean="0">
              <a:solidFill>
                <a:schemeClr val="tx1"/>
              </a:solidFill>
            </a:rPr>
            <a:t>Ciclovías</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Recuperación del centro</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Cruces peatonales</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smtClean="0">
              <a:solidFill>
                <a:schemeClr val="tx1"/>
              </a:solidFill>
            </a:rPr>
            <a:t>Cultura </a:t>
          </a:r>
          <a:r>
            <a:rPr lang="es-MX" sz="1200" b="0" kern="1200" dirty="0" smtClean="0">
              <a:solidFill>
                <a:schemeClr val="tx1"/>
              </a:solidFill>
            </a:rPr>
            <a:t>en espacios urbanos.</a:t>
          </a:r>
          <a:endParaRPr lang="es-MX" sz="1200" b="0" kern="1200" dirty="0">
            <a:solidFill>
              <a:schemeClr val="tx1"/>
            </a:solidFill>
          </a:endParaRPr>
        </a:p>
      </dsp:txBody>
      <dsp:txXfrm>
        <a:off x="3902884" y="599719"/>
        <a:ext cx="1957887" cy="2009977"/>
      </dsp:txXfrm>
    </dsp:sp>
    <dsp:sp modelId="{B04678B0-06B3-48A1-A9E5-1F8AB87921CF}">
      <dsp:nvSpPr>
        <dsp:cNvPr id="0" name=""/>
        <dsp:cNvSpPr/>
      </dsp:nvSpPr>
      <dsp:spPr>
        <a:xfrm>
          <a:off x="0" y="2720921"/>
          <a:ext cx="5879404" cy="223330"/>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E71F8-D135-4E30-9C3E-146DBF28CE09}">
      <dsp:nvSpPr>
        <dsp:cNvPr id="0" name=""/>
        <dsp:cNvSpPr/>
      </dsp:nvSpPr>
      <dsp:spPr>
        <a:xfrm>
          <a:off x="0" y="120938"/>
          <a:ext cx="5833127" cy="473378"/>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Una Administración Honesta y de Calidad </a:t>
          </a:r>
          <a:endParaRPr lang="es-MX" sz="2000" b="1" kern="1200" dirty="0"/>
        </a:p>
      </dsp:txBody>
      <dsp:txXfrm>
        <a:off x="0" y="120938"/>
        <a:ext cx="5833127" cy="473378"/>
      </dsp:txXfrm>
    </dsp:sp>
    <dsp:sp modelId="{039A3876-BC32-4D09-B3E6-423CEA058799}">
      <dsp:nvSpPr>
        <dsp:cNvPr id="0" name=""/>
        <dsp:cNvSpPr/>
      </dsp:nvSpPr>
      <dsp:spPr>
        <a:xfrm>
          <a:off x="295" y="599719"/>
          <a:ext cx="1953870" cy="20099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t>Transparencia, rendición de cuentas y  acceso a la información pública</a:t>
          </a:r>
          <a:endParaRPr lang="es-MX" sz="1100" b="0" kern="1200" dirty="0" smtClean="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La información incrementa la inseguridad y afecta los beneficios sociales</a:t>
          </a:r>
        </a:p>
      </dsp:txBody>
      <dsp:txXfrm>
        <a:off x="295" y="599719"/>
        <a:ext cx="1953870" cy="2009977"/>
      </dsp:txXfrm>
    </dsp:sp>
    <dsp:sp modelId="{DFB99050-A64A-43E8-B200-C714BA29B906}">
      <dsp:nvSpPr>
        <dsp:cNvPr id="0" name=""/>
        <dsp:cNvSpPr/>
      </dsp:nvSpPr>
      <dsp:spPr>
        <a:xfrm>
          <a:off x="1938437" y="599719"/>
          <a:ext cx="1924796" cy="20099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t>Finanzas Sostenibles</a:t>
          </a:r>
        </a:p>
        <a:p>
          <a:pPr marL="114300" lvl="1" indent="-114300" algn="l" defTabSz="533400">
            <a:lnSpc>
              <a:spcPct val="90000"/>
            </a:lnSpc>
            <a:spcBef>
              <a:spcPct val="0"/>
            </a:spcBef>
            <a:spcAft>
              <a:spcPct val="15000"/>
            </a:spcAft>
            <a:buChar char="••"/>
          </a:pPr>
          <a:r>
            <a:rPr lang="es-MX" sz="1200" b="0" kern="1200" dirty="0" smtClean="0">
              <a:solidFill>
                <a:schemeClr val="tx1"/>
              </a:solidFill>
            </a:rPr>
            <a:t>Disminuir tiempos y costos</a:t>
          </a:r>
          <a:endParaRPr lang="es-MX" sz="1200" b="0" kern="1200" dirty="0">
            <a:solidFill>
              <a:schemeClr val="tx1"/>
            </a:solidFill>
          </a:endParaRPr>
        </a:p>
      </dsp:txBody>
      <dsp:txXfrm>
        <a:off x="1938437" y="599719"/>
        <a:ext cx="1924796" cy="2009977"/>
      </dsp:txXfrm>
    </dsp:sp>
    <dsp:sp modelId="{0E2A8FE3-5138-48B1-BC01-2DA1A4CBC1E6}">
      <dsp:nvSpPr>
        <dsp:cNvPr id="0" name=""/>
        <dsp:cNvSpPr/>
      </dsp:nvSpPr>
      <dsp:spPr>
        <a:xfrm>
          <a:off x="3878962" y="599719"/>
          <a:ext cx="1953870" cy="20099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b="1" kern="1200" dirty="0" smtClean="0"/>
            <a:t>Una Administración Planeada, Tecnificada y Organizada</a:t>
          </a:r>
          <a:endParaRPr lang="es-MX" sz="1600" b="1" kern="1200" dirty="0"/>
        </a:p>
        <a:p>
          <a:pPr marL="57150" lvl="1" indent="-57150" algn="l" defTabSz="488950">
            <a:lnSpc>
              <a:spcPct val="90000"/>
            </a:lnSpc>
            <a:spcBef>
              <a:spcPct val="0"/>
            </a:spcBef>
            <a:spcAft>
              <a:spcPct val="15000"/>
            </a:spcAft>
            <a:buChar char="••"/>
          </a:pPr>
          <a:r>
            <a:rPr lang="es-MX" sz="1100" b="0" kern="1200" dirty="0" smtClean="0">
              <a:solidFill>
                <a:schemeClr val="tx1"/>
              </a:solidFill>
            </a:rPr>
            <a:t>Disminuir costos y tiempos de procesos</a:t>
          </a:r>
          <a:endParaRPr lang="es-MX" sz="1100" b="0" kern="1200" dirty="0">
            <a:solidFill>
              <a:schemeClr val="tx1"/>
            </a:solidFill>
          </a:endParaRPr>
        </a:p>
        <a:p>
          <a:pPr marL="57150" lvl="1" indent="-57150" algn="l" defTabSz="488950">
            <a:lnSpc>
              <a:spcPct val="90000"/>
            </a:lnSpc>
            <a:spcBef>
              <a:spcPct val="0"/>
            </a:spcBef>
            <a:spcAft>
              <a:spcPct val="15000"/>
            </a:spcAft>
            <a:buChar char="••"/>
          </a:pPr>
          <a:r>
            <a:rPr lang="es-MX" sz="1100" b="0" kern="1200" dirty="0" smtClean="0">
              <a:solidFill>
                <a:schemeClr val="tx1"/>
              </a:solidFill>
            </a:rPr>
            <a:t>Mejorar,  no necesariamente con tecnología</a:t>
          </a:r>
          <a:endParaRPr lang="es-MX" sz="1100" b="0" kern="1200" dirty="0">
            <a:solidFill>
              <a:schemeClr val="tx1"/>
            </a:solidFill>
          </a:endParaRPr>
        </a:p>
        <a:p>
          <a:pPr marL="57150" lvl="1" indent="-57150" algn="l" defTabSz="488950">
            <a:lnSpc>
              <a:spcPct val="90000"/>
            </a:lnSpc>
            <a:spcBef>
              <a:spcPct val="0"/>
            </a:spcBef>
            <a:spcAft>
              <a:spcPct val="15000"/>
            </a:spcAft>
            <a:buChar char="••"/>
          </a:pPr>
          <a:r>
            <a:rPr lang="es-MX" sz="1100" b="0" kern="1200" dirty="0" smtClean="0">
              <a:solidFill>
                <a:schemeClr val="tx1"/>
              </a:solidFill>
            </a:rPr>
            <a:t>Manuales de procedimientos para trabajo eficiente en administración pública</a:t>
          </a:r>
          <a:endParaRPr lang="es-MX" sz="1100" b="0" kern="1200" dirty="0">
            <a:solidFill>
              <a:schemeClr val="tx1"/>
            </a:solidFill>
          </a:endParaRPr>
        </a:p>
      </dsp:txBody>
      <dsp:txXfrm>
        <a:off x="3878962" y="599719"/>
        <a:ext cx="1953870" cy="2009977"/>
      </dsp:txXfrm>
    </dsp:sp>
    <dsp:sp modelId="{B04678B0-06B3-48A1-A9E5-1F8AB87921CF}">
      <dsp:nvSpPr>
        <dsp:cNvPr id="0" name=""/>
        <dsp:cNvSpPr/>
      </dsp:nvSpPr>
      <dsp:spPr>
        <a:xfrm>
          <a:off x="0" y="2593921"/>
          <a:ext cx="5833127" cy="223330"/>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E71F8-D135-4E30-9C3E-146DBF28CE09}">
      <dsp:nvSpPr>
        <dsp:cNvPr id="0" name=""/>
        <dsp:cNvSpPr/>
      </dsp:nvSpPr>
      <dsp:spPr>
        <a:xfrm>
          <a:off x="0" y="233922"/>
          <a:ext cx="5879404" cy="915620"/>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Un Medio Ambiente Sano</a:t>
          </a:r>
        </a:p>
      </dsp:txBody>
      <dsp:txXfrm>
        <a:off x="0" y="233922"/>
        <a:ext cx="5879404" cy="915620"/>
      </dsp:txXfrm>
    </dsp:sp>
    <dsp:sp modelId="{039A3876-BC32-4D09-B3E6-423CEA058799}">
      <dsp:nvSpPr>
        <dsp:cNvPr id="0" name=""/>
        <dsp:cNvSpPr/>
      </dsp:nvSpPr>
      <dsp:spPr>
        <a:xfrm>
          <a:off x="2870" y="1159993"/>
          <a:ext cx="1957887" cy="388774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b="1" kern="1200" dirty="0" smtClean="0"/>
            <a:t>Un Municipio Planeado y Ordenado</a:t>
          </a:r>
          <a:endParaRPr lang="es-MX" sz="1600" b="1" kern="1200" dirty="0"/>
        </a:p>
        <a:p>
          <a:pPr marL="114300" lvl="1" indent="-114300" algn="l" defTabSz="533400">
            <a:lnSpc>
              <a:spcPct val="90000"/>
            </a:lnSpc>
            <a:spcBef>
              <a:spcPct val="0"/>
            </a:spcBef>
            <a:spcAft>
              <a:spcPct val="15000"/>
            </a:spcAft>
            <a:buChar char="••"/>
          </a:pPr>
          <a:r>
            <a:rPr lang="es-MX" sz="1200" b="0" kern="1200" dirty="0" smtClean="0">
              <a:solidFill>
                <a:schemeClr val="tx1"/>
              </a:solidFill>
            </a:rPr>
            <a:t>Intermodalidad</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Administración urbana</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Control de desarrollo urbano</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Vincular la academia con la administración municipal</a:t>
          </a:r>
        </a:p>
      </dsp:txBody>
      <dsp:txXfrm>
        <a:off x="2870" y="1159993"/>
        <a:ext cx="1957887" cy="3887748"/>
      </dsp:txXfrm>
    </dsp:sp>
    <dsp:sp modelId="{8CDAB649-A000-4B19-BDF3-A9A9D8F5D207}">
      <dsp:nvSpPr>
        <dsp:cNvPr id="0" name=""/>
        <dsp:cNvSpPr/>
      </dsp:nvSpPr>
      <dsp:spPr>
        <a:xfrm>
          <a:off x="1960758" y="1159993"/>
          <a:ext cx="1957887" cy="388774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b="1" kern="1200" dirty="0" smtClean="0"/>
            <a:t>Una ciudad con imagen</a:t>
          </a:r>
          <a:endParaRPr lang="es-MX" sz="1100" b="0" kern="1200" dirty="0">
            <a:solidFill>
              <a:schemeClr val="tx1"/>
            </a:solidFill>
          </a:endParaRPr>
        </a:p>
        <a:p>
          <a:pPr marL="57150" lvl="1" indent="-57150" algn="l" defTabSz="488950">
            <a:lnSpc>
              <a:spcPct val="90000"/>
            </a:lnSpc>
            <a:spcBef>
              <a:spcPct val="0"/>
            </a:spcBef>
            <a:spcAft>
              <a:spcPct val="15000"/>
            </a:spcAft>
            <a:buChar char="••"/>
          </a:pPr>
          <a:r>
            <a:rPr lang="es-MX" sz="1100" b="0" kern="1200" dirty="0" smtClean="0">
              <a:solidFill>
                <a:schemeClr val="tx1"/>
              </a:solidFill>
            </a:rPr>
            <a:t>Participación de niñas y niños en actividades de recuperación de espacios públicos</a:t>
          </a:r>
          <a:endParaRPr lang="es-MX" sz="1100" b="0" kern="1200" dirty="0">
            <a:solidFill>
              <a:schemeClr val="tx1"/>
            </a:solidFill>
          </a:endParaRPr>
        </a:p>
        <a:p>
          <a:pPr marL="57150" lvl="1" indent="-57150" algn="l" defTabSz="488950">
            <a:lnSpc>
              <a:spcPct val="90000"/>
            </a:lnSpc>
            <a:spcBef>
              <a:spcPct val="0"/>
            </a:spcBef>
            <a:spcAft>
              <a:spcPct val="15000"/>
            </a:spcAft>
            <a:buChar char="••"/>
          </a:pPr>
          <a:r>
            <a:rPr lang="es-MX" sz="1100" b="0" kern="1200" dirty="0" smtClean="0">
              <a:solidFill>
                <a:schemeClr val="tx1"/>
              </a:solidFill>
            </a:rPr>
            <a:t>Comerciantes  que arreglen sus banquetas</a:t>
          </a:r>
          <a:endParaRPr lang="es-MX" sz="1100" b="0" kern="1200" dirty="0">
            <a:solidFill>
              <a:schemeClr val="tx1"/>
            </a:solidFill>
          </a:endParaRPr>
        </a:p>
        <a:p>
          <a:pPr marL="57150" lvl="1" indent="-57150" algn="l" defTabSz="488950">
            <a:lnSpc>
              <a:spcPct val="90000"/>
            </a:lnSpc>
            <a:spcBef>
              <a:spcPct val="0"/>
            </a:spcBef>
            <a:spcAft>
              <a:spcPct val="15000"/>
            </a:spcAft>
            <a:buChar char="••"/>
          </a:pPr>
          <a:r>
            <a:rPr lang="es-MX" sz="1100" b="0" kern="1200" dirty="0" smtClean="0">
              <a:solidFill>
                <a:schemeClr val="tx1"/>
              </a:solidFill>
            </a:rPr>
            <a:t>Obras que tengan </a:t>
          </a:r>
          <a:r>
            <a:rPr lang="es-MX" sz="1100" b="0" i="1" kern="1200" dirty="0" smtClean="0">
              <a:solidFill>
                <a:schemeClr val="tx1"/>
              </a:solidFill>
            </a:rPr>
            <a:t>cosecha de agua urbana</a:t>
          </a:r>
          <a:endParaRPr lang="es-MX" sz="1100" b="0" i="1" kern="1200" dirty="0">
            <a:solidFill>
              <a:schemeClr val="tx1"/>
            </a:solidFill>
          </a:endParaRPr>
        </a:p>
        <a:p>
          <a:pPr marL="57150" lvl="1" indent="-57150" algn="l" defTabSz="488950">
            <a:lnSpc>
              <a:spcPct val="90000"/>
            </a:lnSpc>
            <a:spcBef>
              <a:spcPct val="0"/>
            </a:spcBef>
            <a:spcAft>
              <a:spcPct val="15000"/>
            </a:spcAft>
            <a:buChar char="••"/>
          </a:pPr>
          <a:r>
            <a:rPr lang="es-MX" sz="1100" b="0" kern="1200" dirty="0" smtClean="0">
              <a:solidFill>
                <a:schemeClr val="tx1"/>
              </a:solidFill>
            </a:rPr>
            <a:t>Vincular a la academia con el Colegio de Arquitectos para sustentar modificaciones a la ley</a:t>
          </a:r>
          <a:endParaRPr lang="es-MX" sz="1100" b="0" kern="1200" dirty="0">
            <a:solidFill>
              <a:schemeClr val="tx1"/>
            </a:solidFill>
          </a:endParaRPr>
        </a:p>
        <a:p>
          <a:pPr marL="57150" lvl="1" indent="-57150" algn="l" defTabSz="488950">
            <a:lnSpc>
              <a:spcPct val="90000"/>
            </a:lnSpc>
            <a:spcBef>
              <a:spcPct val="0"/>
            </a:spcBef>
            <a:spcAft>
              <a:spcPct val="15000"/>
            </a:spcAft>
            <a:buChar char="••"/>
          </a:pPr>
          <a:r>
            <a:rPr lang="es-MX" sz="1100" b="0" kern="1200" dirty="0" smtClean="0">
              <a:solidFill>
                <a:schemeClr val="tx1"/>
              </a:solidFill>
            </a:rPr>
            <a:t>Colaboración de los Colegios con la autoridad municipal</a:t>
          </a:r>
          <a:endParaRPr lang="es-MX" sz="1100" b="0" kern="1200" dirty="0">
            <a:solidFill>
              <a:schemeClr val="tx1"/>
            </a:solidFill>
          </a:endParaRPr>
        </a:p>
        <a:p>
          <a:pPr marL="57150" lvl="1" indent="-57150" algn="l" defTabSz="488950">
            <a:lnSpc>
              <a:spcPct val="90000"/>
            </a:lnSpc>
            <a:spcBef>
              <a:spcPct val="0"/>
            </a:spcBef>
            <a:spcAft>
              <a:spcPct val="15000"/>
            </a:spcAft>
            <a:buChar char="••"/>
          </a:pPr>
          <a:r>
            <a:rPr lang="es-MX" sz="1100" b="0" kern="1200" dirty="0" smtClean="0">
              <a:solidFill>
                <a:schemeClr val="tx1"/>
              </a:solidFill>
            </a:rPr>
            <a:t>Nuevo reglamento de construcción</a:t>
          </a:r>
          <a:endParaRPr lang="es-MX" sz="1100" b="0" kern="1200" dirty="0">
            <a:solidFill>
              <a:schemeClr val="tx1"/>
            </a:solidFill>
          </a:endParaRPr>
        </a:p>
        <a:p>
          <a:pPr marL="57150" lvl="1" indent="-57150" algn="l" defTabSz="488950">
            <a:lnSpc>
              <a:spcPct val="90000"/>
            </a:lnSpc>
            <a:spcBef>
              <a:spcPct val="0"/>
            </a:spcBef>
            <a:spcAft>
              <a:spcPct val="15000"/>
            </a:spcAft>
            <a:buChar char="••"/>
          </a:pPr>
          <a:r>
            <a:rPr lang="es-MX" sz="1100" b="0" kern="1200" dirty="0" smtClean="0">
              <a:solidFill>
                <a:schemeClr val="tx1"/>
              </a:solidFill>
            </a:rPr>
            <a:t>Participación y retroalimentación de los Colegios.</a:t>
          </a:r>
          <a:endParaRPr lang="es-MX" sz="1100" b="0" kern="1200" dirty="0">
            <a:solidFill>
              <a:schemeClr val="tx1"/>
            </a:solidFill>
          </a:endParaRPr>
        </a:p>
      </dsp:txBody>
      <dsp:txXfrm>
        <a:off x="1960758" y="1159993"/>
        <a:ext cx="1957887" cy="3887748"/>
      </dsp:txXfrm>
    </dsp:sp>
    <dsp:sp modelId="{1E87C7AD-DCE8-4D58-A353-8AFD78BF04D2}">
      <dsp:nvSpPr>
        <dsp:cNvPr id="0" name=""/>
        <dsp:cNvSpPr/>
      </dsp:nvSpPr>
      <dsp:spPr>
        <a:xfrm>
          <a:off x="3902884" y="1160187"/>
          <a:ext cx="1957887" cy="388774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b="1" kern="1200" dirty="0" smtClean="0"/>
            <a:t>Promotor de la calidad de vida</a:t>
          </a:r>
          <a:endParaRPr lang="es-MX" sz="1600" b="1" kern="1200" dirty="0"/>
        </a:p>
        <a:p>
          <a:pPr marL="114300" lvl="1" indent="-114300" algn="l" defTabSz="533400">
            <a:lnSpc>
              <a:spcPct val="90000"/>
            </a:lnSpc>
            <a:spcBef>
              <a:spcPct val="0"/>
            </a:spcBef>
            <a:spcAft>
              <a:spcPct val="15000"/>
            </a:spcAft>
            <a:buChar char="••"/>
          </a:pPr>
          <a:r>
            <a:rPr lang="es-MX" sz="1200" b="0" kern="1200" dirty="0" smtClean="0">
              <a:solidFill>
                <a:schemeClr val="tx1"/>
              </a:solidFill>
            </a:rPr>
            <a:t>Recuperación de espacios públicos para generar comunidad</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Balance energético</a:t>
          </a:r>
        </a:p>
        <a:p>
          <a:pPr marL="114300" lvl="1" indent="-114300" algn="l" defTabSz="533400">
            <a:lnSpc>
              <a:spcPct val="90000"/>
            </a:lnSpc>
            <a:spcBef>
              <a:spcPct val="0"/>
            </a:spcBef>
            <a:spcAft>
              <a:spcPct val="15000"/>
            </a:spcAft>
            <a:buChar char="••"/>
          </a:pPr>
          <a:r>
            <a:rPr lang="es-MX" sz="1200" b="0" kern="1200" dirty="0" smtClean="0">
              <a:solidFill>
                <a:schemeClr val="tx1"/>
              </a:solidFill>
            </a:rPr>
            <a:t>-Electricidad </a:t>
          </a:r>
        </a:p>
        <a:p>
          <a:pPr marL="114300" lvl="1" indent="-114300" algn="l" defTabSz="533400">
            <a:lnSpc>
              <a:spcPct val="90000"/>
            </a:lnSpc>
            <a:spcBef>
              <a:spcPct val="0"/>
            </a:spcBef>
            <a:spcAft>
              <a:spcPct val="15000"/>
            </a:spcAft>
            <a:buChar char="••"/>
          </a:pPr>
          <a:r>
            <a:rPr lang="es-MX" sz="1200" b="0" kern="1200" dirty="0" smtClean="0">
              <a:solidFill>
                <a:schemeClr val="tx1"/>
              </a:solidFill>
            </a:rPr>
            <a:t>-Transporte</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GEI</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Generar energía por otros medios</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Calidad del aire</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Educación vivencial</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Conocer diversas fuentes naturales</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Vincular a la niñez con científicos</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Mayor participación ciudadana con el medio ambiente</a:t>
          </a:r>
          <a:endParaRPr lang="es-MX" sz="1200" b="0" kern="1200" dirty="0">
            <a:solidFill>
              <a:schemeClr val="tx1"/>
            </a:solidFill>
          </a:endParaRPr>
        </a:p>
        <a:p>
          <a:pPr marL="114300" lvl="1" indent="-114300" algn="l" defTabSz="533400">
            <a:lnSpc>
              <a:spcPct val="90000"/>
            </a:lnSpc>
            <a:spcBef>
              <a:spcPct val="0"/>
            </a:spcBef>
            <a:spcAft>
              <a:spcPct val="15000"/>
            </a:spcAft>
            <a:buChar char="••"/>
          </a:pPr>
          <a:r>
            <a:rPr lang="es-MX" sz="1200" b="0" kern="1200" dirty="0" smtClean="0">
              <a:solidFill>
                <a:schemeClr val="tx1"/>
              </a:solidFill>
            </a:rPr>
            <a:t>Jóvenes activos en la conservación</a:t>
          </a:r>
          <a:endParaRPr lang="es-MX" sz="1200" b="0" kern="1200" dirty="0">
            <a:solidFill>
              <a:schemeClr val="tx1"/>
            </a:solidFill>
          </a:endParaRPr>
        </a:p>
      </dsp:txBody>
      <dsp:txXfrm>
        <a:off x="3902884" y="1160187"/>
        <a:ext cx="1957887" cy="3887748"/>
      </dsp:txXfrm>
    </dsp:sp>
    <dsp:sp modelId="{B04678B0-06B3-48A1-A9E5-1F8AB87921CF}">
      <dsp:nvSpPr>
        <dsp:cNvPr id="0" name=""/>
        <dsp:cNvSpPr/>
      </dsp:nvSpPr>
      <dsp:spPr>
        <a:xfrm>
          <a:off x="0" y="5017226"/>
          <a:ext cx="5879404" cy="431972"/>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7050" cy="45243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4008438" y="0"/>
            <a:ext cx="3067050" cy="452438"/>
          </a:xfrm>
          <a:prstGeom prst="rect">
            <a:avLst/>
          </a:prstGeom>
        </p:spPr>
        <p:txBody>
          <a:bodyPr vert="horz" lIns="91440" tIns="45720" rIns="91440" bIns="45720" rtlCol="0"/>
          <a:lstStyle>
            <a:lvl1pPr algn="r">
              <a:defRPr sz="1200"/>
            </a:lvl1pPr>
          </a:lstStyle>
          <a:p>
            <a:fld id="{F030C069-1B86-4104-9B23-C22051EC9A28}" type="datetimeFigureOut">
              <a:rPr lang="es-MX" smtClean="0"/>
              <a:t>23/12/2015</a:t>
            </a:fld>
            <a:endParaRPr lang="es-MX"/>
          </a:p>
        </p:txBody>
      </p:sp>
      <p:sp>
        <p:nvSpPr>
          <p:cNvPr id="4" name="Marcador de imagen de diapositiva 3"/>
          <p:cNvSpPr>
            <a:spLocks noGrp="1" noRot="1" noChangeAspect="1"/>
          </p:cNvSpPr>
          <p:nvPr>
            <p:ph type="sldImg" idx="2"/>
          </p:nvPr>
        </p:nvSpPr>
        <p:spPr>
          <a:xfrm>
            <a:off x="2395538" y="1128713"/>
            <a:ext cx="2286000" cy="3046412"/>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8025" y="4344988"/>
            <a:ext cx="5661025" cy="3554412"/>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575675"/>
            <a:ext cx="3067050" cy="452438"/>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4008438" y="8575675"/>
            <a:ext cx="3067050" cy="452438"/>
          </a:xfrm>
          <a:prstGeom prst="rect">
            <a:avLst/>
          </a:prstGeom>
        </p:spPr>
        <p:txBody>
          <a:bodyPr vert="horz" lIns="91440" tIns="45720" rIns="91440" bIns="45720" rtlCol="0" anchor="b"/>
          <a:lstStyle>
            <a:lvl1pPr algn="r">
              <a:defRPr sz="1200"/>
            </a:lvl1pPr>
          </a:lstStyle>
          <a:p>
            <a:fld id="{470CAC06-7F0E-42F0-B09D-A90503A7C7EE}" type="slidenum">
              <a:rPr lang="es-MX" smtClean="0"/>
              <a:t>‹Nº›</a:t>
            </a:fld>
            <a:endParaRPr lang="es-MX"/>
          </a:p>
        </p:txBody>
      </p:sp>
    </p:spTree>
    <p:extLst>
      <p:ext uri="{BB962C8B-B14F-4D97-AF65-F5344CB8AC3E}">
        <p14:creationId xmlns:p14="http://schemas.microsoft.com/office/powerpoint/2010/main" val="279108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470CAC06-7F0E-42F0-B09D-A90503A7C7EE}" type="slidenum">
              <a:rPr lang="es-MX" smtClean="0"/>
              <a:t>8</a:t>
            </a:fld>
            <a:endParaRPr lang="es-MX"/>
          </a:p>
        </p:txBody>
      </p:sp>
    </p:spTree>
    <p:extLst>
      <p:ext uri="{BB962C8B-B14F-4D97-AF65-F5344CB8AC3E}">
        <p14:creationId xmlns:p14="http://schemas.microsoft.com/office/powerpoint/2010/main" val="334538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20D2F58-29E6-4EE9-BB0E-C280281AF5C5}" type="datetime1">
              <a:rPr lang="es-MX" smtClean="0"/>
              <a:t>23/12/2015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9754A7-9AA6-47F8-838F-E7C35BC3993F}" type="slidenum">
              <a:rPr lang="es-MX" smtClean="0"/>
              <a:t>‹Nº›</a:t>
            </a:fld>
            <a:endParaRPr lang="es-MX"/>
          </a:p>
        </p:txBody>
      </p:sp>
    </p:spTree>
    <p:extLst>
      <p:ext uri="{BB962C8B-B14F-4D97-AF65-F5344CB8AC3E}">
        <p14:creationId xmlns:p14="http://schemas.microsoft.com/office/powerpoint/2010/main" val="302740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712B95F-6DFC-4373-8302-927F87602182}" type="datetime1">
              <a:rPr lang="es-MX" smtClean="0"/>
              <a:t>23/12/2015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9754A7-9AA6-47F8-838F-E7C35BC3993F}" type="slidenum">
              <a:rPr lang="es-MX" smtClean="0"/>
              <a:t>‹Nº›</a:t>
            </a:fld>
            <a:endParaRPr lang="es-MX"/>
          </a:p>
        </p:txBody>
      </p:sp>
    </p:spTree>
    <p:extLst>
      <p:ext uri="{BB962C8B-B14F-4D97-AF65-F5344CB8AC3E}">
        <p14:creationId xmlns:p14="http://schemas.microsoft.com/office/powerpoint/2010/main" val="293593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4DE188-9A32-4C52-9BBE-6D75718E8BB2}" type="datetime1">
              <a:rPr lang="es-MX" smtClean="0"/>
              <a:t>23/12/2015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9754A7-9AA6-47F8-838F-E7C35BC3993F}" type="slidenum">
              <a:rPr lang="es-MX" smtClean="0"/>
              <a:t>‹Nº›</a:t>
            </a:fld>
            <a:endParaRPr lang="es-MX"/>
          </a:p>
        </p:txBody>
      </p:sp>
    </p:spTree>
    <p:extLst>
      <p:ext uri="{BB962C8B-B14F-4D97-AF65-F5344CB8AC3E}">
        <p14:creationId xmlns:p14="http://schemas.microsoft.com/office/powerpoint/2010/main" val="205102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0F34EA-913A-46CB-ADDE-61D1FA86D5E9}" type="datetime1">
              <a:rPr lang="es-MX" smtClean="0"/>
              <a:t>23/12/2015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9754A7-9AA6-47F8-838F-E7C35BC3993F}" type="slidenum">
              <a:rPr lang="es-MX" smtClean="0"/>
              <a:t>‹Nº›</a:t>
            </a:fld>
            <a:endParaRPr lang="es-MX"/>
          </a:p>
        </p:txBody>
      </p:sp>
    </p:spTree>
    <p:extLst>
      <p:ext uri="{BB962C8B-B14F-4D97-AF65-F5344CB8AC3E}">
        <p14:creationId xmlns:p14="http://schemas.microsoft.com/office/powerpoint/2010/main" val="53726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361196A-5191-4951-A671-4E20E0CCC478}" type="datetime1">
              <a:rPr lang="es-MX" smtClean="0"/>
              <a:t>23/12/2015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9754A7-9AA6-47F8-838F-E7C35BC3993F}" type="slidenum">
              <a:rPr lang="es-MX" smtClean="0"/>
              <a:t>‹Nº›</a:t>
            </a:fld>
            <a:endParaRPr lang="es-MX"/>
          </a:p>
        </p:txBody>
      </p:sp>
    </p:spTree>
    <p:extLst>
      <p:ext uri="{BB962C8B-B14F-4D97-AF65-F5344CB8AC3E}">
        <p14:creationId xmlns:p14="http://schemas.microsoft.com/office/powerpoint/2010/main" val="303947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1DAF412-1602-48EB-A864-92BD2703BB22}" type="datetime1">
              <a:rPr lang="es-MX" smtClean="0"/>
              <a:t>23/12/2015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39754A7-9AA6-47F8-838F-E7C35BC3993F}" type="slidenum">
              <a:rPr lang="es-MX" smtClean="0"/>
              <a:t>‹Nº›</a:t>
            </a:fld>
            <a:endParaRPr lang="es-MX"/>
          </a:p>
        </p:txBody>
      </p:sp>
    </p:spTree>
    <p:extLst>
      <p:ext uri="{BB962C8B-B14F-4D97-AF65-F5344CB8AC3E}">
        <p14:creationId xmlns:p14="http://schemas.microsoft.com/office/powerpoint/2010/main" val="69136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A3850C-3676-4245-A318-6E1EFA606009}" type="datetime1">
              <a:rPr lang="es-MX" smtClean="0"/>
              <a:t>23/12/2015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39754A7-9AA6-47F8-838F-E7C35BC3993F}" type="slidenum">
              <a:rPr lang="es-MX" smtClean="0"/>
              <a:t>‹Nº›</a:t>
            </a:fld>
            <a:endParaRPr lang="es-MX"/>
          </a:p>
        </p:txBody>
      </p:sp>
    </p:spTree>
    <p:extLst>
      <p:ext uri="{BB962C8B-B14F-4D97-AF65-F5344CB8AC3E}">
        <p14:creationId xmlns:p14="http://schemas.microsoft.com/office/powerpoint/2010/main" val="47342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CC1A7F1-7D9D-456C-9521-DC534804D5BA}" type="datetime1">
              <a:rPr lang="es-MX" smtClean="0"/>
              <a:t>23/12/2015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39754A7-9AA6-47F8-838F-E7C35BC3993F}" type="slidenum">
              <a:rPr lang="es-MX" smtClean="0"/>
              <a:t>‹Nº›</a:t>
            </a:fld>
            <a:endParaRPr lang="es-MX"/>
          </a:p>
        </p:txBody>
      </p:sp>
    </p:spTree>
    <p:extLst>
      <p:ext uri="{BB962C8B-B14F-4D97-AF65-F5344CB8AC3E}">
        <p14:creationId xmlns:p14="http://schemas.microsoft.com/office/powerpoint/2010/main" val="236653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1E5DB-75D4-4BC4-99B5-A35F0FB768C9}" type="datetime1">
              <a:rPr lang="es-MX" smtClean="0"/>
              <a:t>23/12/2015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39754A7-9AA6-47F8-838F-E7C35BC3993F}" type="slidenum">
              <a:rPr lang="es-MX" smtClean="0"/>
              <a:t>‹Nº›</a:t>
            </a:fld>
            <a:endParaRPr lang="es-MX"/>
          </a:p>
        </p:txBody>
      </p:sp>
    </p:spTree>
    <p:extLst>
      <p:ext uri="{BB962C8B-B14F-4D97-AF65-F5344CB8AC3E}">
        <p14:creationId xmlns:p14="http://schemas.microsoft.com/office/powerpoint/2010/main" val="106698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FF89BC-3AE9-41B5-A544-5CF34CCA2ECA}" type="datetime1">
              <a:rPr lang="es-MX" smtClean="0"/>
              <a:t>23/12/2015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39754A7-9AA6-47F8-838F-E7C35BC3993F}" type="slidenum">
              <a:rPr lang="es-MX" smtClean="0"/>
              <a:t>‹Nº›</a:t>
            </a:fld>
            <a:endParaRPr lang="es-MX"/>
          </a:p>
        </p:txBody>
      </p:sp>
    </p:spTree>
    <p:extLst>
      <p:ext uri="{BB962C8B-B14F-4D97-AF65-F5344CB8AC3E}">
        <p14:creationId xmlns:p14="http://schemas.microsoft.com/office/powerpoint/2010/main" val="422591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B826B13-2E4B-414E-9C52-452E72411EAF}" type="datetime1">
              <a:rPr lang="es-MX" smtClean="0"/>
              <a:t>23/12/2015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39754A7-9AA6-47F8-838F-E7C35BC3993F}" type="slidenum">
              <a:rPr lang="es-MX" smtClean="0"/>
              <a:t>‹Nº›</a:t>
            </a:fld>
            <a:endParaRPr lang="es-MX"/>
          </a:p>
        </p:txBody>
      </p:sp>
    </p:spTree>
    <p:extLst>
      <p:ext uri="{BB962C8B-B14F-4D97-AF65-F5344CB8AC3E}">
        <p14:creationId xmlns:p14="http://schemas.microsoft.com/office/powerpoint/2010/main" val="187017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79FDC7E-4919-4D55-864B-16A189CFA62A}" type="datetime1">
              <a:rPr lang="es-MX" smtClean="0"/>
              <a:t>23/12/2015</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39754A7-9AA6-47F8-838F-E7C35BC3993F}" type="slidenum">
              <a:rPr lang="es-MX" smtClean="0"/>
              <a:t>‹Nº›</a:t>
            </a:fld>
            <a:endParaRPr lang="es-MX"/>
          </a:p>
        </p:txBody>
      </p:sp>
    </p:spTree>
    <p:extLst>
      <p:ext uri="{BB962C8B-B14F-4D97-AF65-F5344CB8AC3E}">
        <p14:creationId xmlns:p14="http://schemas.microsoft.com/office/powerpoint/2010/main" val="3654756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movamoslapaz.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3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2273" y="3657598"/>
            <a:ext cx="5929312" cy="3890683"/>
          </a:xfrm>
        </p:spPr>
        <p:txBody>
          <a:bodyPr>
            <a:noAutofit/>
          </a:bodyPr>
          <a:lstStyle/>
          <a:p>
            <a:pPr marL="179388" indent="-179388" algn="just">
              <a:buAutoNum type="arabicPeriod"/>
            </a:pPr>
            <a:r>
              <a:rPr lang="es-MX" sz="1800" dirty="0"/>
              <a:t>Conocer que es lo mejor que tiene el Municipio. Para dirigir futuras estrategias de identidad y arraigo.</a:t>
            </a:r>
          </a:p>
          <a:p>
            <a:pPr marL="179388" indent="-179388" algn="just">
              <a:buAutoNum type="arabicPeriod"/>
            </a:pPr>
            <a:endParaRPr lang="es-MX" sz="1800" dirty="0"/>
          </a:p>
          <a:p>
            <a:pPr marL="179388" indent="-179388" algn="just">
              <a:buFont typeface="+mj-lt"/>
              <a:buAutoNum type="arabicPeriod"/>
            </a:pPr>
            <a:r>
              <a:rPr lang="es-MX" sz="1800" dirty="0" smtClean="0"/>
              <a:t>Los </a:t>
            </a:r>
            <a:r>
              <a:rPr lang="es-MX" sz="1800" dirty="0"/>
              <a:t>temas que consideran deben ser de mayor importancia para el Gobierno Municipal. Para asegurar su inclusión en el Plan Municipal de Desarrollo y mantener los temas en la Agenda del Presidente Municipal.</a:t>
            </a:r>
          </a:p>
          <a:p>
            <a:pPr marL="179388" indent="-179388" algn="just">
              <a:buFont typeface="+mj-lt"/>
              <a:buAutoNum type="arabicPeriod"/>
            </a:pPr>
            <a:endParaRPr lang="es-MX" sz="1800" dirty="0"/>
          </a:p>
          <a:p>
            <a:pPr marL="179388" indent="-179388" algn="just">
              <a:buFont typeface="+mj-lt"/>
              <a:buAutoNum type="arabicPeriod"/>
            </a:pPr>
            <a:r>
              <a:rPr lang="es-MX" sz="1800" dirty="0" smtClean="0"/>
              <a:t>Saber</a:t>
            </a:r>
            <a:r>
              <a:rPr lang="es-MX" sz="1800" dirty="0"/>
              <a:t>, desde su visión particular, como habitante del Municipio, cual consideran es el principal problema a resolver. Cada una de las comunidades tiene una problemática diferente, en función de las particularidades de su entorno. </a:t>
            </a:r>
          </a:p>
          <a:p>
            <a:pPr marL="179388" indent="-179388" algn="just">
              <a:buFont typeface="+mj-lt"/>
              <a:buAutoNum type="arabicPeriod"/>
            </a:pPr>
            <a:endParaRPr lang="es-MX" sz="1800" dirty="0"/>
          </a:p>
          <a:p>
            <a:pPr marL="179388" indent="-179388" algn="just">
              <a:buFont typeface="+mj-lt"/>
              <a:buAutoNum type="arabicPeriod"/>
            </a:pPr>
            <a:r>
              <a:rPr lang="es-MX" sz="1800" dirty="0" smtClean="0"/>
              <a:t>Del </a:t>
            </a:r>
            <a:r>
              <a:rPr lang="es-MX" sz="1800" dirty="0"/>
              <a:t>problema planteado cual es la solución propuesta. El ciudadano que identifica el problema, ha analizado una o mas soluciones posibles.</a:t>
            </a:r>
          </a:p>
        </p:txBody>
      </p:sp>
      <p:pic>
        <p:nvPicPr>
          <p:cNvPr id="4" name="Imagen 3"/>
          <p:cNvPicPr>
            <a:picLocks noChangeAspect="1"/>
          </p:cNvPicPr>
          <p:nvPr/>
        </p:nvPicPr>
        <p:blipFill>
          <a:blip r:embed="rId2"/>
          <a:stretch>
            <a:fillRect/>
          </a:stretch>
        </p:blipFill>
        <p:spPr>
          <a:xfrm rot="20726489">
            <a:off x="524022" y="530320"/>
            <a:ext cx="2498087" cy="2420659"/>
          </a:xfrm>
          <a:prstGeom prst="rect">
            <a:avLst/>
          </a:prstGeom>
        </p:spPr>
      </p:pic>
      <p:sp>
        <p:nvSpPr>
          <p:cNvPr id="5" name="Rectángulo 4"/>
          <p:cNvSpPr/>
          <p:nvPr/>
        </p:nvSpPr>
        <p:spPr>
          <a:xfrm>
            <a:off x="3446929" y="702778"/>
            <a:ext cx="3186953" cy="2554545"/>
          </a:xfrm>
          <a:prstGeom prst="rect">
            <a:avLst/>
          </a:prstGeom>
        </p:spPr>
        <p:txBody>
          <a:bodyPr wrap="square">
            <a:spAutoFit/>
          </a:bodyPr>
          <a:lstStyle/>
          <a:p>
            <a:pPr algn="ctr"/>
            <a:r>
              <a:rPr lang="es-MX" sz="2000" b="1" i="1" dirty="0"/>
              <a:t>Para la consulta se diseño una herramienta en lenguaje sencillo y accesible para toda la ciudadanía, con cuatro reactivos que pretenden captar la percepción y el interés de la ciudadanía.</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40" y="135655"/>
            <a:ext cx="6832660" cy="8839904"/>
          </a:xfrm>
          <a:prstGeom prst="rect">
            <a:avLst/>
          </a:prstGeom>
        </p:spPr>
      </p:pic>
      <p:sp>
        <p:nvSpPr>
          <p:cNvPr id="2" name="Marcador de número de diapositiva 1"/>
          <p:cNvSpPr>
            <a:spLocks noGrp="1"/>
          </p:cNvSpPr>
          <p:nvPr>
            <p:ph type="sldNum" sz="quarter" idx="12"/>
          </p:nvPr>
        </p:nvSpPr>
        <p:spPr/>
        <p:txBody>
          <a:bodyPr/>
          <a:lstStyle/>
          <a:p>
            <a:fld id="{039754A7-9AA6-47F8-838F-E7C35BC3993F}" type="slidenum">
              <a:rPr lang="es-MX" smtClean="0"/>
              <a:t>1</a:t>
            </a:fld>
            <a:endParaRPr lang="es-MX"/>
          </a:p>
        </p:txBody>
      </p:sp>
    </p:spTree>
    <p:extLst>
      <p:ext uri="{BB962C8B-B14F-4D97-AF65-F5344CB8AC3E}">
        <p14:creationId xmlns:p14="http://schemas.microsoft.com/office/powerpoint/2010/main" val="2611428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60142875"/>
              </p:ext>
            </p:extLst>
          </p:nvPr>
        </p:nvGraphicFramePr>
        <p:xfrm>
          <a:off x="397751" y="1544269"/>
          <a:ext cx="6081548" cy="483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52450" y="1796464"/>
            <a:ext cx="5772150" cy="584775"/>
          </a:xfrm>
          <a:prstGeom prst="rect">
            <a:avLst/>
          </a:prstGeom>
        </p:spPr>
        <p:txBody>
          <a:bodyPr wrap="square">
            <a:spAutoFit/>
          </a:bodyPr>
          <a:lstStyle/>
          <a:p>
            <a:pPr algn="ctr"/>
            <a:r>
              <a:rPr lang="es-MX" sz="1600" b="1" i="1" dirty="0"/>
              <a:t>Temas que deben tener más importancia para el Gobierno Municipal </a:t>
            </a:r>
            <a:endParaRPr lang="es-MX" sz="1050" i="1" dirty="0"/>
          </a:p>
        </p:txBody>
      </p:sp>
      <p:pic>
        <p:nvPicPr>
          <p:cNvPr id="2" name="Imagen 1"/>
          <p:cNvPicPr>
            <a:picLocks noChangeAspect="1"/>
          </p:cNvPicPr>
          <p:nvPr/>
        </p:nvPicPr>
        <p:blipFill>
          <a:blip r:embed="rId7"/>
          <a:stretch>
            <a:fillRect/>
          </a:stretch>
        </p:blipFill>
        <p:spPr>
          <a:xfrm>
            <a:off x="9228" y="7584122"/>
            <a:ext cx="6858594" cy="1481456"/>
          </a:xfrm>
          <a:prstGeom prst="rect">
            <a:avLst/>
          </a:prstGeom>
        </p:spPr>
      </p:pic>
      <p:pic>
        <p:nvPicPr>
          <p:cNvPr id="3" name="Imagen 2"/>
          <p:cNvPicPr>
            <a:picLocks noChangeAspect="1"/>
          </p:cNvPicPr>
          <p:nvPr/>
        </p:nvPicPr>
        <p:blipFill>
          <a:blip r:embed="rId8"/>
          <a:stretch>
            <a:fillRect/>
          </a:stretch>
        </p:blipFill>
        <p:spPr>
          <a:xfrm>
            <a:off x="2780100" y="387057"/>
            <a:ext cx="1316850" cy="902286"/>
          </a:xfrm>
          <a:prstGeom prst="rect">
            <a:avLst/>
          </a:prstGeom>
        </p:spPr>
      </p:pic>
      <p:sp>
        <p:nvSpPr>
          <p:cNvPr id="7" name="CuadroTexto 6"/>
          <p:cNvSpPr txBox="1"/>
          <p:nvPr/>
        </p:nvSpPr>
        <p:spPr>
          <a:xfrm>
            <a:off x="945931" y="6243145"/>
            <a:ext cx="5378669" cy="1198179"/>
          </a:xfrm>
          <a:prstGeom prst="rect">
            <a:avLst/>
          </a:prstGeom>
          <a:noFill/>
        </p:spPr>
        <p:txBody>
          <a:bodyPr wrap="square" rtlCol="0">
            <a:spAutoFit/>
          </a:bodyPr>
          <a:lstStyle/>
          <a:p>
            <a:endParaRPr lang="es-MX" dirty="0"/>
          </a:p>
        </p:txBody>
      </p:sp>
      <p:sp>
        <p:nvSpPr>
          <p:cNvPr id="9" name="CuadroTexto 8"/>
          <p:cNvSpPr txBox="1"/>
          <p:nvPr/>
        </p:nvSpPr>
        <p:spPr>
          <a:xfrm>
            <a:off x="552450" y="6038193"/>
            <a:ext cx="5772150" cy="923330"/>
          </a:xfrm>
          <a:prstGeom prst="rect">
            <a:avLst/>
          </a:prstGeom>
          <a:noFill/>
        </p:spPr>
        <p:txBody>
          <a:bodyPr wrap="square" rtlCol="0">
            <a:spAutoFit/>
          </a:bodyPr>
          <a:lstStyle/>
          <a:p>
            <a:r>
              <a:rPr lang="es-MX" dirty="0" smtClean="0"/>
              <a:t>Hay un interés generalizado porque el Gobierno Municipal transparente las finanzas públicas, por una Administración honesta, transparente, que priorice la rendición de cuentas.</a:t>
            </a:r>
            <a:endParaRPr lang="es-MX" dirty="0"/>
          </a:p>
        </p:txBody>
      </p:sp>
      <p:sp>
        <p:nvSpPr>
          <p:cNvPr id="6" name="Marcador de número de diapositiva 5"/>
          <p:cNvSpPr>
            <a:spLocks noGrp="1"/>
          </p:cNvSpPr>
          <p:nvPr>
            <p:ph type="sldNum" sz="quarter" idx="12"/>
          </p:nvPr>
        </p:nvSpPr>
        <p:spPr/>
        <p:txBody>
          <a:bodyPr/>
          <a:lstStyle/>
          <a:p>
            <a:fld id="{039754A7-9AA6-47F8-838F-E7C35BC3993F}" type="slidenum">
              <a:rPr lang="es-MX" smtClean="0"/>
              <a:t>10</a:t>
            </a:fld>
            <a:endParaRPr lang="es-MX"/>
          </a:p>
        </p:txBody>
      </p:sp>
    </p:spTree>
    <p:extLst>
      <p:ext uri="{BB962C8B-B14F-4D97-AF65-F5344CB8AC3E}">
        <p14:creationId xmlns:p14="http://schemas.microsoft.com/office/powerpoint/2010/main" val="600325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9109" y="1459558"/>
            <a:ext cx="5678835" cy="584740"/>
          </a:xfrm>
        </p:spPr>
        <p:txBody>
          <a:bodyPr>
            <a:normAutofit/>
          </a:bodyPr>
          <a:lstStyle/>
          <a:p>
            <a:r>
              <a:rPr lang="es-MX" sz="1800" b="1" i="1" dirty="0" smtClean="0">
                <a:latin typeface="+mn-lt"/>
              </a:rPr>
              <a:t>Principales </a:t>
            </a:r>
            <a:r>
              <a:rPr lang="es-MX" sz="1800" b="1" i="1" dirty="0">
                <a:latin typeface="+mn-lt"/>
              </a:rPr>
              <a:t>propuestas </a:t>
            </a:r>
            <a:r>
              <a:rPr lang="es-MX" sz="1800" b="1" i="1" dirty="0" smtClean="0">
                <a:latin typeface="+mn-lt"/>
              </a:rPr>
              <a:t>ciudadanas</a:t>
            </a:r>
            <a:endParaRPr lang="es-MX" sz="1800" b="1" i="1" dirty="0">
              <a:latin typeface="+mn-lt"/>
            </a:endParaRPr>
          </a:p>
        </p:txBody>
      </p:sp>
      <p:grpSp>
        <p:nvGrpSpPr>
          <p:cNvPr id="15" name="Grupo 14"/>
          <p:cNvGrpSpPr/>
          <p:nvPr/>
        </p:nvGrpSpPr>
        <p:grpSpPr>
          <a:xfrm>
            <a:off x="749802" y="2415040"/>
            <a:ext cx="5350094" cy="4889196"/>
            <a:chOff x="1732454" y="924618"/>
            <a:chExt cx="8593959" cy="5933382"/>
          </a:xfrm>
        </p:grpSpPr>
        <p:sp>
          <p:nvSpPr>
            <p:cNvPr id="16" name="Forma libre 15"/>
            <p:cNvSpPr/>
            <p:nvPr/>
          </p:nvSpPr>
          <p:spPr>
            <a:xfrm>
              <a:off x="5415579" y="924618"/>
              <a:ext cx="1227708" cy="847626"/>
            </a:xfrm>
            <a:custGeom>
              <a:avLst/>
              <a:gdLst>
                <a:gd name="connsiteX0" fmla="*/ 0 w 1227708"/>
                <a:gd name="connsiteY0" fmla="*/ 847626 h 847626"/>
                <a:gd name="connsiteX1" fmla="*/ 613851 w 1227708"/>
                <a:gd name="connsiteY1" fmla="*/ 0 h 847626"/>
                <a:gd name="connsiteX2" fmla="*/ 613857 w 1227708"/>
                <a:gd name="connsiteY2" fmla="*/ 0 h 847626"/>
                <a:gd name="connsiteX3" fmla="*/ 1227708 w 1227708"/>
                <a:gd name="connsiteY3" fmla="*/ 847626 h 847626"/>
                <a:gd name="connsiteX4" fmla="*/ 0 w 1227708"/>
                <a:gd name="connsiteY4" fmla="*/ 847626 h 84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708" h="847626">
                  <a:moveTo>
                    <a:pt x="0" y="847626"/>
                  </a:moveTo>
                  <a:lnTo>
                    <a:pt x="613851" y="0"/>
                  </a:lnTo>
                  <a:lnTo>
                    <a:pt x="613857" y="0"/>
                  </a:lnTo>
                  <a:lnTo>
                    <a:pt x="1227708" y="847626"/>
                  </a:lnTo>
                  <a:lnTo>
                    <a:pt x="0" y="847626"/>
                  </a:lnTo>
                  <a:close/>
                </a:path>
              </a:pathLst>
            </a:custGeom>
            <a:solidFill>
              <a:srgbClr val="FF33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858" tIns="7858" rIns="7858" bIns="7858" numCol="1" spcCol="1270" anchor="ctr" anchorCtr="0">
              <a:noAutofit/>
            </a:bodyPr>
            <a:lstStyle/>
            <a:p>
              <a:pPr algn="ctr" defTabSz="262533">
                <a:lnSpc>
                  <a:spcPct val="90000"/>
                </a:lnSpc>
                <a:spcBef>
                  <a:spcPct val="0"/>
                </a:spcBef>
                <a:spcAft>
                  <a:spcPct val="35000"/>
                </a:spcAft>
              </a:pPr>
              <a:endParaRPr lang="es-MX" sz="900" b="1" i="1" dirty="0">
                <a:solidFill>
                  <a:schemeClr val="tx1"/>
                </a:solidFill>
              </a:endParaRPr>
            </a:p>
          </p:txBody>
        </p:sp>
        <p:sp>
          <p:nvSpPr>
            <p:cNvPr id="17" name="Forma libre 16"/>
            <p:cNvSpPr/>
            <p:nvPr/>
          </p:nvSpPr>
          <p:spPr>
            <a:xfrm>
              <a:off x="4801725" y="1772244"/>
              <a:ext cx="2455416" cy="847626"/>
            </a:xfrm>
            <a:custGeom>
              <a:avLst/>
              <a:gdLst>
                <a:gd name="connsiteX0" fmla="*/ 0 w 2455416"/>
                <a:gd name="connsiteY0" fmla="*/ 847626 h 847626"/>
                <a:gd name="connsiteX1" fmla="*/ 613851 w 2455416"/>
                <a:gd name="connsiteY1" fmla="*/ 0 h 847626"/>
                <a:gd name="connsiteX2" fmla="*/ 1841565 w 2455416"/>
                <a:gd name="connsiteY2" fmla="*/ 0 h 847626"/>
                <a:gd name="connsiteX3" fmla="*/ 2455416 w 2455416"/>
                <a:gd name="connsiteY3" fmla="*/ 847626 h 847626"/>
                <a:gd name="connsiteX4" fmla="*/ 0 w 2455416"/>
                <a:gd name="connsiteY4" fmla="*/ 847626 h 84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416" h="847626">
                  <a:moveTo>
                    <a:pt x="0" y="847626"/>
                  </a:moveTo>
                  <a:lnTo>
                    <a:pt x="613851" y="0"/>
                  </a:lnTo>
                  <a:lnTo>
                    <a:pt x="1841565" y="0"/>
                  </a:lnTo>
                  <a:lnTo>
                    <a:pt x="2455416" y="847626"/>
                  </a:lnTo>
                  <a:lnTo>
                    <a:pt x="0" y="847626"/>
                  </a:lnTo>
                  <a:close/>
                </a:path>
              </a:pathLst>
            </a:custGeom>
          </p:spPr>
          <p:style>
            <a:lnRef idx="2">
              <a:schemeClr val="lt1">
                <a:hueOff val="0"/>
                <a:satOff val="0"/>
                <a:lumOff val="0"/>
                <a:alphaOff val="0"/>
              </a:schemeClr>
            </a:lnRef>
            <a:fillRef idx="1">
              <a:schemeClr val="accent4">
                <a:hueOff val="1732615"/>
                <a:satOff val="-7995"/>
                <a:lumOff val="294"/>
                <a:alphaOff val="0"/>
              </a:schemeClr>
            </a:fillRef>
            <a:effectRef idx="0">
              <a:schemeClr val="accent4">
                <a:hueOff val="1732615"/>
                <a:satOff val="-7995"/>
                <a:lumOff val="294"/>
                <a:alphaOff val="0"/>
              </a:schemeClr>
            </a:effectRef>
            <a:fontRef idx="minor">
              <a:schemeClr val="lt1"/>
            </a:fontRef>
          </p:style>
          <p:txBody>
            <a:bodyPr spcFirstLastPara="0" vert="horz" wrap="square" lIns="249563" tIns="7858" rIns="249563" bIns="7858" numCol="1" spcCol="1270" anchor="ctr" anchorCtr="0">
              <a:noAutofit/>
            </a:bodyPr>
            <a:lstStyle/>
            <a:p>
              <a:pPr algn="ctr" defTabSz="262533">
                <a:lnSpc>
                  <a:spcPct val="90000"/>
                </a:lnSpc>
                <a:spcBef>
                  <a:spcPct val="0"/>
                </a:spcBef>
                <a:spcAft>
                  <a:spcPct val="35000"/>
                </a:spcAft>
              </a:pPr>
              <a:endParaRPr lang="es-MX" sz="900" b="1" i="1" dirty="0">
                <a:solidFill>
                  <a:schemeClr val="tx1"/>
                </a:solidFill>
              </a:endParaRPr>
            </a:p>
          </p:txBody>
        </p:sp>
        <p:sp>
          <p:nvSpPr>
            <p:cNvPr id="18" name="Forma libre 17"/>
            <p:cNvSpPr/>
            <p:nvPr/>
          </p:nvSpPr>
          <p:spPr>
            <a:xfrm>
              <a:off x="4187870" y="2619870"/>
              <a:ext cx="3683125" cy="847626"/>
            </a:xfrm>
            <a:custGeom>
              <a:avLst/>
              <a:gdLst>
                <a:gd name="connsiteX0" fmla="*/ 0 w 3683125"/>
                <a:gd name="connsiteY0" fmla="*/ 847626 h 847626"/>
                <a:gd name="connsiteX1" fmla="*/ 613851 w 3683125"/>
                <a:gd name="connsiteY1" fmla="*/ 0 h 847626"/>
                <a:gd name="connsiteX2" fmla="*/ 3069274 w 3683125"/>
                <a:gd name="connsiteY2" fmla="*/ 0 h 847626"/>
                <a:gd name="connsiteX3" fmla="*/ 3683125 w 3683125"/>
                <a:gd name="connsiteY3" fmla="*/ 847626 h 847626"/>
                <a:gd name="connsiteX4" fmla="*/ 0 w 3683125"/>
                <a:gd name="connsiteY4" fmla="*/ 847626 h 84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125" h="847626">
                  <a:moveTo>
                    <a:pt x="0" y="847626"/>
                  </a:moveTo>
                  <a:lnTo>
                    <a:pt x="613851" y="0"/>
                  </a:lnTo>
                  <a:lnTo>
                    <a:pt x="3069274" y="0"/>
                  </a:lnTo>
                  <a:lnTo>
                    <a:pt x="3683125" y="847626"/>
                  </a:lnTo>
                  <a:lnTo>
                    <a:pt x="0" y="847626"/>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370416" tIns="7858" rIns="370416" bIns="7858" numCol="1" spcCol="1270" anchor="ctr" anchorCtr="0">
              <a:noAutofit/>
            </a:bodyPr>
            <a:lstStyle/>
            <a:p>
              <a:pPr algn="ctr" defTabSz="262533">
                <a:lnSpc>
                  <a:spcPct val="90000"/>
                </a:lnSpc>
                <a:spcBef>
                  <a:spcPct val="0"/>
                </a:spcBef>
                <a:spcAft>
                  <a:spcPct val="35000"/>
                </a:spcAft>
              </a:pPr>
              <a:endParaRPr lang="es-MX" sz="900" b="1" i="1" dirty="0">
                <a:solidFill>
                  <a:schemeClr val="tx1"/>
                </a:solidFill>
              </a:endParaRPr>
            </a:p>
          </p:txBody>
        </p:sp>
        <p:sp>
          <p:nvSpPr>
            <p:cNvPr id="19" name="Forma libre 18"/>
            <p:cNvSpPr/>
            <p:nvPr/>
          </p:nvSpPr>
          <p:spPr>
            <a:xfrm>
              <a:off x="3574016" y="3467496"/>
              <a:ext cx="4910833" cy="847626"/>
            </a:xfrm>
            <a:custGeom>
              <a:avLst/>
              <a:gdLst>
                <a:gd name="connsiteX0" fmla="*/ 0 w 4910833"/>
                <a:gd name="connsiteY0" fmla="*/ 847626 h 847626"/>
                <a:gd name="connsiteX1" fmla="*/ 613851 w 4910833"/>
                <a:gd name="connsiteY1" fmla="*/ 0 h 847626"/>
                <a:gd name="connsiteX2" fmla="*/ 4296982 w 4910833"/>
                <a:gd name="connsiteY2" fmla="*/ 0 h 847626"/>
                <a:gd name="connsiteX3" fmla="*/ 4910833 w 4910833"/>
                <a:gd name="connsiteY3" fmla="*/ 847626 h 847626"/>
                <a:gd name="connsiteX4" fmla="*/ 0 w 4910833"/>
                <a:gd name="connsiteY4" fmla="*/ 847626 h 84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833" h="847626">
                  <a:moveTo>
                    <a:pt x="0" y="847626"/>
                  </a:moveTo>
                  <a:lnTo>
                    <a:pt x="613851" y="0"/>
                  </a:lnTo>
                  <a:lnTo>
                    <a:pt x="4296982" y="0"/>
                  </a:lnTo>
                  <a:lnTo>
                    <a:pt x="4910833" y="847626"/>
                  </a:lnTo>
                  <a:lnTo>
                    <a:pt x="0" y="847626"/>
                  </a:lnTo>
                  <a:close/>
                </a:path>
              </a:pathLst>
            </a:custGeom>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491268" tIns="7858" rIns="491268" bIns="7858" numCol="1" spcCol="1270" anchor="ctr" anchorCtr="0">
              <a:noAutofit/>
            </a:bodyPr>
            <a:lstStyle/>
            <a:p>
              <a:pPr algn="ctr" defTabSz="262533">
                <a:lnSpc>
                  <a:spcPct val="90000"/>
                </a:lnSpc>
                <a:spcBef>
                  <a:spcPct val="0"/>
                </a:spcBef>
                <a:spcAft>
                  <a:spcPct val="35000"/>
                </a:spcAft>
              </a:pPr>
              <a:r>
                <a:rPr lang="es-MX" sz="1125" b="1" i="1" dirty="0">
                  <a:solidFill>
                    <a:schemeClr val="tx1"/>
                  </a:solidFill>
                </a:rPr>
                <a:t>Generar mas empleos, bien pagados.</a:t>
              </a:r>
            </a:p>
          </p:txBody>
        </p:sp>
        <p:sp>
          <p:nvSpPr>
            <p:cNvPr id="20" name="Forma libre 19"/>
            <p:cNvSpPr/>
            <p:nvPr/>
          </p:nvSpPr>
          <p:spPr>
            <a:xfrm>
              <a:off x="2960162" y="4315122"/>
              <a:ext cx="6138542" cy="847626"/>
            </a:xfrm>
            <a:custGeom>
              <a:avLst/>
              <a:gdLst>
                <a:gd name="connsiteX0" fmla="*/ 0 w 6138542"/>
                <a:gd name="connsiteY0" fmla="*/ 847626 h 847626"/>
                <a:gd name="connsiteX1" fmla="*/ 613851 w 6138542"/>
                <a:gd name="connsiteY1" fmla="*/ 0 h 847626"/>
                <a:gd name="connsiteX2" fmla="*/ 5524691 w 6138542"/>
                <a:gd name="connsiteY2" fmla="*/ 0 h 847626"/>
                <a:gd name="connsiteX3" fmla="*/ 6138542 w 6138542"/>
                <a:gd name="connsiteY3" fmla="*/ 847626 h 847626"/>
                <a:gd name="connsiteX4" fmla="*/ 0 w 6138542"/>
                <a:gd name="connsiteY4" fmla="*/ 847626 h 84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542" h="847626">
                  <a:moveTo>
                    <a:pt x="0" y="847626"/>
                  </a:moveTo>
                  <a:lnTo>
                    <a:pt x="613851" y="0"/>
                  </a:lnTo>
                  <a:lnTo>
                    <a:pt x="5524691" y="0"/>
                  </a:lnTo>
                  <a:lnTo>
                    <a:pt x="6138542" y="847626"/>
                  </a:lnTo>
                  <a:lnTo>
                    <a:pt x="0" y="847626"/>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612121" tIns="7858" rIns="612121" bIns="7858" numCol="1" spcCol="1270" anchor="ctr" anchorCtr="0">
              <a:noAutofit/>
            </a:bodyPr>
            <a:lstStyle/>
            <a:p>
              <a:pPr algn="ctr" defTabSz="262533">
                <a:lnSpc>
                  <a:spcPct val="90000"/>
                </a:lnSpc>
                <a:spcBef>
                  <a:spcPct val="0"/>
                </a:spcBef>
                <a:spcAft>
                  <a:spcPct val="35000"/>
                </a:spcAft>
              </a:pPr>
              <a:r>
                <a:rPr lang="es-MX" sz="1125" b="1" i="1" dirty="0">
                  <a:solidFill>
                    <a:schemeClr val="tx1"/>
                  </a:solidFill>
                </a:rPr>
                <a:t>Mejorar todos los servicios públicos, recolección de basura, bacheo y alumbrado principalmente</a:t>
              </a:r>
            </a:p>
          </p:txBody>
        </p:sp>
        <p:sp>
          <p:nvSpPr>
            <p:cNvPr id="21" name="Forma libre 20"/>
            <p:cNvSpPr/>
            <p:nvPr/>
          </p:nvSpPr>
          <p:spPr>
            <a:xfrm>
              <a:off x="2346308" y="5162748"/>
              <a:ext cx="7366250" cy="847626"/>
            </a:xfrm>
            <a:custGeom>
              <a:avLst/>
              <a:gdLst>
                <a:gd name="connsiteX0" fmla="*/ 0 w 7366250"/>
                <a:gd name="connsiteY0" fmla="*/ 847626 h 847626"/>
                <a:gd name="connsiteX1" fmla="*/ 613851 w 7366250"/>
                <a:gd name="connsiteY1" fmla="*/ 0 h 847626"/>
                <a:gd name="connsiteX2" fmla="*/ 6752399 w 7366250"/>
                <a:gd name="connsiteY2" fmla="*/ 0 h 847626"/>
                <a:gd name="connsiteX3" fmla="*/ 7366250 w 7366250"/>
                <a:gd name="connsiteY3" fmla="*/ 847626 h 847626"/>
                <a:gd name="connsiteX4" fmla="*/ 0 w 7366250"/>
                <a:gd name="connsiteY4" fmla="*/ 847626 h 84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250" h="847626">
                  <a:moveTo>
                    <a:pt x="0" y="847626"/>
                  </a:moveTo>
                  <a:lnTo>
                    <a:pt x="613851" y="0"/>
                  </a:lnTo>
                  <a:lnTo>
                    <a:pt x="6752399" y="0"/>
                  </a:lnTo>
                  <a:lnTo>
                    <a:pt x="7366250" y="847626"/>
                  </a:lnTo>
                  <a:lnTo>
                    <a:pt x="0" y="847626"/>
                  </a:lnTo>
                  <a:close/>
                </a:path>
              </a:pathLst>
            </a:custGeom>
          </p:spPr>
          <p:style>
            <a:lnRef idx="2">
              <a:schemeClr val="lt1">
                <a:hueOff val="0"/>
                <a:satOff val="0"/>
                <a:lumOff val="0"/>
                <a:alphaOff val="0"/>
              </a:schemeClr>
            </a:lnRef>
            <a:fillRef idx="1">
              <a:schemeClr val="accent4">
                <a:hueOff val="8663077"/>
                <a:satOff val="-39973"/>
                <a:lumOff val="1471"/>
                <a:alphaOff val="0"/>
              </a:schemeClr>
            </a:fillRef>
            <a:effectRef idx="0">
              <a:schemeClr val="accent4">
                <a:hueOff val="8663077"/>
                <a:satOff val="-39973"/>
                <a:lumOff val="1471"/>
                <a:alphaOff val="0"/>
              </a:schemeClr>
            </a:effectRef>
            <a:fontRef idx="minor">
              <a:schemeClr val="lt1"/>
            </a:fontRef>
          </p:style>
          <p:txBody>
            <a:bodyPr spcFirstLastPara="0" vert="horz" wrap="square" lIns="732974" tIns="7858" rIns="732974" bIns="7858" numCol="1" spcCol="1270" anchor="ctr" anchorCtr="0">
              <a:noAutofit/>
            </a:bodyPr>
            <a:lstStyle/>
            <a:p>
              <a:pPr algn="ctr" defTabSz="262533">
                <a:lnSpc>
                  <a:spcPct val="90000"/>
                </a:lnSpc>
                <a:spcBef>
                  <a:spcPct val="0"/>
                </a:spcBef>
                <a:spcAft>
                  <a:spcPct val="35000"/>
                </a:spcAft>
              </a:pPr>
              <a:r>
                <a:rPr lang="es-MX" sz="1125" b="1" i="1" dirty="0">
                  <a:solidFill>
                    <a:schemeClr val="tx1"/>
                  </a:solidFill>
                </a:rPr>
                <a:t>Cuidado y protección del medio ambiente, aprobación del POEL</a:t>
              </a:r>
            </a:p>
          </p:txBody>
        </p:sp>
        <p:sp>
          <p:nvSpPr>
            <p:cNvPr id="22" name="Forma libre 21"/>
            <p:cNvSpPr/>
            <p:nvPr/>
          </p:nvSpPr>
          <p:spPr>
            <a:xfrm>
              <a:off x="1732454" y="6010374"/>
              <a:ext cx="8593959" cy="847626"/>
            </a:xfrm>
            <a:custGeom>
              <a:avLst/>
              <a:gdLst>
                <a:gd name="connsiteX0" fmla="*/ 0 w 8593959"/>
                <a:gd name="connsiteY0" fmla="*/ 847626 h 847626"/>
                <a:gd name="connsiteX1" fmla="*/ 613851 w 8593959"/>
                <a:gd name="connsiteY1" fmla="*/ 0 h 847626"/>
                <a:gd name="connsiteX2" fmla="*/ 7980108 w 8593959"/>
                <a:gd name="connsiteY2" fmla="*/ 0 h 847626"/>
                <a:gd name="connsiteX3" fmla="*/ 8593959 w 8593959"/>
                <a:gd name="connsiteY3" fmla="*/ 847626 h 847626"/>
                <a:gd name="connsiteX4" fmla="*/ 0 w 8593959"/>
                <a:gd name="connsiteY4" fmla="*/ 847626 h 84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959" h="847626">
                  <a:moveTo>
                    <a:pt x="0" y="847626"/>
                  </a:moveTo>
                  <a:lnTo>
                    <a:pt x="613851" y="0"/>
                  </a:lnTo>
                  <a:lnTo>
                    <a:pt x="7980108" y="0"/>
                  </a:lnTo>
                  <a:lnTo>
                    <a:pt x="8593959" y="847626"/>
                  </a:lnTo>
                  <a:lnTo>
                    <a:pt x="0" y="847626"/>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853826" tIns="7858" rIns="853827" bIns="7858" numCol="1" spcCol="1270" anchor="ctr" anchorCtr="0">
              <a:noAutofit/>
            </a:bodyPr>
            <a:lstStyle/>
            <a:p>
              <a:pPr algn="ctr" defTabSz="262533">
                <a:lnSpc>
                  <a:spcPct val="90000"/>
                </a:lnSpc>
                <a:spcBef>
                  <a:spcPct val="0"/>
                </a:spcBef>
                <a:spcAft>
                  <a:spcPct val="35000"/>
                </a:spcAft>
              </a:pPr>
              <a:r>
                <a:rPr lang="es-MX" sz="1125" b="1" i="1" dirty="0">
                  <a:solidFill>
                    <a:schemeClr val="tx1"/>
                  </a:solidFill>
                </a:rPr>
                <a:t>Mejorar la Administración Pública, más eficiente, </a:t>
              </a:r>
              <a:r>
                <a:rPr lang="es-MX" sz="1125" b="1" i="1" dirty="0" smtClean="0">
                  <a:solidFill>
                    <a:schemeClr val="tx1"/>
                  </a:solidFill>
                </a:rPr>
                <a:t>más </a:t>
              </a:r>
              <a:r>
                <a:rPr lang="es-MX" sz="1125" b="1" i="1" dirty="0">
                  <a:solidFill>
                    <a:schemeClr val="tx1"/>
                  </a:solidFill>
                </a:rPr>
                <a:t>preparados.</a:t>
              </a:r>
            </a:p>
          </p:txBody>
        </p:sp>
      </p:grpSp>
      <p:sp>
        <p:nvSpPr>
          <p:cNvPr id="23" name="Rectángulo 22"/>
          <p:cNvSpPr/>
          <p:nvPr/>
        </p:nvSpPr>
        <p:spPr>
          <a:xfrm>
            <a:off x="2612092" y="3905504"/>
            <a:ext cx="1625512" cy="559961"/>
          </a:xfrm>
          <a:prstGeom prst="rect">
            <a:avLst/>
          </a:prstGeom>
        </p:spPr>
        <p:txBody>
          <a:bodyPr wrap="square">
            <a:spAutoFit/>
          </a:bodyPr>
          <a:lstStyle/>
          <a:p>
            <a:pPr algn="ctr"/>
            <a:r>
              <a:rPr lang="es-MX" sz="1013" b="1" i="1" dirty="0"/>
              <a:t>Mejorar el transporte </a:t>
            </a:r>
            <a:r>
              <a:rPr lang="es-MX" sz="1013" b="1" i="1" dirty="0" smtClean="0"/>
              <a:t>público </a:t>
            </a:r>
            <a:r>
              <a:rPr lang="es-MX" sz="1013" b="1" i="1" dirty="0"/>
              <a:t>y el problema de movilidad de la ciudad</a:t>
            </a:r>
          </a:p>
        </p:txBody>
      </p:sp>
      <p:sp>
        <p:nvSpPr>
          <p:cNvPr id="24" name="Rectángulo 23"/>
          <p:cNvSpPr/>
          <p:nvPr/>
        </p:nvSpPr>
        <p:spPr>
          <a:xfrm>
            <a:off x="2801991" y="3175101"/>
            <a:ext cx="1332351" cy="653512"/>
          </a:xfrm>
          <a:prstGeom prst="rect">
            <a:avLst/>
          </a:prstGeom>
        </p:spPr>
        <p:txBody>
          <a:bodyPr wrap="square">
            <a:spAutoFit/>
          </a:bodyPr>
          <a:lstStyle/>
          <a:p>
            <a:pPr algn="ctr" defTabSz="262533">
              <a:lnSpc>
                <a:spcPct val="90000"/>
              </a:lnSpc>
              <a:spcBef>
                <a:spcPct val="0"/>
              </a:spcBef>
              <a:spcAft>
                <a:spcPct val="35000"/>
              </a:spcAft>
            </a:pPr>
            <a:r>
              <a:rPr lang="es-MX" sz="1013" b="1" i="1" dirty="0"/>
              <a:t>Solucionar el problema de distribución y cobro del agua potable</a:t>
            </a:r>
          </a:p>
        </p:txBody>
      </p:sp>
      <p:sp>
        <p:nvSpPr>
          <p:cNvPr id="25" name="Rectángulo 24"/>
          <p:cNvSpPr/>
          <p:nvPr/>
        </p:nvSpPr>
        <p:spPr>
          <a:xfrm>
            <a:off x="3468166" y="2513941"/>
            <a:ext cx="2860948" cy="646331"/>
          </a:xfrm>
          <a:prstGeom prst="rect">
            <a:avLst/>
          </a:prstGeom>
        </p:spPr>
        <p:txBody>
          <a:bodyPr wrap="square">
            <a:spAutoFit/>
          </a:bodyPr>
          <a:lstStyle/>
          <a:p>
            <a:pPr algn="r"/>
            <a:r>
              <a:rPr lang="es-MX" sz="1200" b="1" i="1" dirty="0"/>
              <a:t>Evitar la corrupción, promover la transparencia en su administración y exigir la rendición de cuentas</a:t>
            </a:r>
          </a:p>
        </p:txBody>
      </p:sp>
      <p:pic>
        <p:nvPicPr>
          <p:cNvPr id="3" name="Imagen 2"/>
          <p:cNvPicPr>
            <a:picLocks noChangeAspect="1"/>
          </p:cNvPicPr>
          <p:nvPr/>
        </p:nvPicPr>
        <p:blipFill>
          <a:blip r:embed="rId2"/>
          <a:stretch>
            <a:fillRect/>
          </a:stretch>
        </p:blipFill>
        <p:spPr>
          <a:xfrm>
            <a:off x="-30770" y="7651904"/>
            <a:ext cx="6858594" cy="1481456"/>
          </a:xfrm>
          <a:prstGeom prst="rect">
            <a:avLst/>
          </a:prstGeom>
        </p:spPr>
      </p:pic>
      <p:pic>
        <p:nvPicPr>
          <p:cNvPr id="5" name="Imagen 4"/>
          <p:cNvPicPr>
            <a:picLocks noChangeAspect="1"/>
          </p:cNvPicPr>
          <p:nvPr/>
        </p:nvPicPr>
        <p:blipFill>
          <a:blip r:embed="rId3"/>
          <a:stretch>
            <a:fillRect/>
          </a:stretch>
        </p:blipFill>
        <p:spPr>
          <a:xfrm>
            <a:off x="2766424" y="405978"/>
            <a:ext cx="1316850" cy="908383"/>
          </a:xfrm>
          <a:prstGeom prst="rect">
            <a:avLst/>
          </a:prstGeom>
        </p:spPr>
      </p:pic>
      <p:sp>
        <p:nvSpPr>
          <p:cNvPr id="4" name="Marcador de número de diapositiva 3"/>
          <p:cNvSpPr>
            <a:spLocks noGrp="1"/>
          </p:cNvSpPr>
          <p:nvPr>
            <p:ph type="sldNum" sz="quarter" idx="12"/>
          </p:nvPr>
        </p:nvSpPr>
        <p:spPr/>
        <p:txBody>
          <a:bodyPr/>
          <a:lstStyle/>
          <a:p>
            <a:fld id="{039754A7-9AA6-47F8-838F-E7C35BC3993F}" type="slidenum">
              <a:rPr lang="es-MX" smtClean="0"/>
              <a:t>11</a:t>
            </a:fld>
            <a:endParaRPr lang="es-MX"/>
          </a:p>
        </p:txBody>
      </p:sp>
    </p:spTree>
    <p:extLst>
      <p:ext uri="{BB962C8B-B14F-4D97-AF65-F5344CB8AC3E}">
        <p14:creationId xmlns:p14="http://schemas.microsoft.com/office/powerpoint/2010/main" val="3560409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050" y="152400"/>
            <a:ext cx="6824753" cy="8829674"/>
          </a:xfrm>
          <a:prstGeom prst="rect">
            <a:avLst/>
          </a:prstGeom>
        </p:spPr>
      </p:pic>
      <p:sp>
        <p:nvSpPr>
          <p:cNvPr id="3" name="Marcador de número de diapositiva 2"/>
          <p:cNvSpPr>
            <a:spLocks noGrp="1"/>
          </p:cNvSpPr>
          <p:nvPr>
            <p:ph type="sldNum" sz="quarter" idx="12"/>
          </p:nvPr>
        </p:nvSpPr>
        <p:spPr/>
        <p:txBody>
          <a:bodyPr/>
          <a:lstStyle/>
          <a:p>
            <a:fld id="{039754A7-9AA6-47F8-838F-E7C35BC3993F}" type="slidenum">
              <a:rPr lang="es-MX" smtClean="0"/>
              <a:t>12</a:t>
            </a:fld>
            <a:endParaRPr lang="es-MX"/>
          </a:p>
        </p:txBody>
      </p:sp>
    </p:spTree>
    <p:extLst>
      <p:ext uri="{BB962C8B-B14F-4D97-AF65-F5344CB8AC3E}">
        <p14:creationId xmlns:p14="http://schemas.microsoft.com/office/powerpoint/2010/main" val="1815344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35087" y="2828122"/>
            <a:ext cx="4577942" cy="542456"/>
          </a:xfrm>
          <a:prstGeom prst="rect">
            <a:avLst/>
          </a:prstGeom>
        </p:spPr>
        <p:txBody>
          <a:bodyPr wrap="square">
            <a:spAutoFit/>
          </a:bodyPr>
          <a:lstStyle/>
          <a:p>
            <a:r>
              <a:rPr lang="es-MX" sz="1575" b="1" i="1" dirty="0"/>
              <a:t>Al preguntar: ¿Qué es lo mejor que tiene La Paz?</a:t>
            </a:r>
            <a:r>
              <a:rPr lang="es-MX" sz="1350" b="1" i="1" dirty="0"/>
              <a:t/>
            </a:r>
            <a:br>
              <a:rPr lang="es-MX" sz="1350" b="1" i="1" dirty="0"/>
            </a:br>
            <a:endParaRPr lang="es-MX" sz="1350" b="1" i="1" dirty="0"/>
          </a:p>
        </p:txBody>
      </p:sp>
      <p:graphicFrame>
        <p:nvGraphicFramePr>
          <p:cNvPr id="6" name="Tabla 5"/>
          <p:cNvGraphicFramePr>
            <a:graphicFrameLocks noGrp="1"/>
          </p:cNvGraphicFramePr>
          <p:nvPr>
            <p:extLst>
              <p:ext uri="{D42A27DB-BD31-4B8C-83A1-F6EECF244321}">
                <p14:modId xmlns:p14="http://schemas.microsoft.com/office/powerpoint/2010/main" val="3894618239"/>
              </p:ext>
            </p:extLst>
          </p:nvPr>
        </p:nvGraphicFramePr>
        <p:xfrm>
          <a:off x="627286" y="3729213"/>
          <a:ext cx="5625073" cy="1589684"/>
        </p:xfrm>
        <a:graphic>
          <a:graphicData uri="http://schemas.openxmlformats.org/drawingml/2006/table">
            <a:tbl>
              <a:tblPr/>
              <a:tblGrid>
                <a:gridCol w="5625073"/>
              </a:tblGrid>
              <a:tr h="222885">
                <a:tc>
                  <a:txBody>
                    <a:bodyPr/>
                    <a:lstStyle/>
                    <a:p>
                      <a:pPr algn="r" fontAlgn="t"/>
                      <a:r>
                        <a:rPr lang="es-MX" sz="1600" b="1" dirty="0" smtClean="0">
                          <a:solidFill>
                            <a:srgbClr val="000000"/>
                          </a:solidFill>
                          <a:effectLst/>
                        </a:rPr>
                        <a:t>7 de cada 10 </a:t>
                      </a:r>
                      <a:r>
                        <a:rPr lang="es-MX" sz="1200" dirty="0" smtClean="0">
                          <a:solidFill>
                            <a:srgbClr val="000000"/>
                          </a:solidFill>
                          <a:effectLst/>
                        </a:rPr>
                        <a:t>eligió el </a:t>
                      </a:r>
                      <a:r>
                        <a:rPr lang="es-MX" sz="1200" dirty="0">
                          <a:solidFill>
                            <a:srgbClr val="000000"/>
                          </a:solidFill>
                          <a:effectLst/>
                        </a:rPr>
                        <a:t>mar y sus paisajes</a:t>
                      </a:r>
                    </a:p>
                  </a:txBody>
                  <a:tcPr marL="51435" marR="51435" marT="25718" marB="25718">
                    <a:lnL>
                      <a:noFill/>
                    </a:lnL>
                    <a:lnR>
                      <a:noFill/>
                    </a:lnR>
                    <a:lnT>
                      <a:noFill/>
                    </a:lnT>
                    <a:lnB>
                      <a:noFill/>
                    </a:lnB>
                    <a:solidFill>
                      <a:srgbClr val="FFFFFF"/>
                    </a:solidFill>
                  </a:tcPr>
                </a:tc>
              </a:tr>
              <a:tr h="222885">
                <a:tc>
                  <a:txBody>
                    <a:bodyPr/>
                    <a:lstStyle/>
                    <a:p>
                      <a:pPr algn="r" fontAlgn="t"/>
                      <a:r>
                        <a:rPr lang="es-MX" sz="1600" b="1" dirty="0" smtClean="0">
                          <a:solidFill>
                            <a:srgbClr val="000000"/>
                          </a:solidFill>
                          <a:effectLst/>
                        </a:rPr>
                        <a:t>5 de cada 10 </a:t>
                      </a:r>
                      <a:r>
                        <a:rPr lang="es-MX" sz="1200" dirty="0" smtClean="0">
                          <a:solidFill>
                            <a:srgbClr val="000000"/>
                          </a:solidFill>
                          <a:effectLst/>
                        </a:rPr>
                        <a:t>el </a:t>
                      </a:r>
                      <a:r>
                        <a:rPr lang="es-MX" sz="1200" dirty="0">
                          <a:solidFill>
                            <a:srgbClr val="000000"/>
                          </a:solidFill>
                          <a:effectLst/>
                        </a:rPr>
                        <a:t>malecón</a:t>
                      </a:r>
                    </a:p>
                  </a:txBody>
                  <a:tcPr marL="51435" marR="51435" marT="25718" marB="25718">
                    <a:lnL>
                      <a:noFill/>
                    </a:lnL>
                    <a:lnR>
                      <a:noFill/>
                    </a:lnR>
                    <a:lnT>
                      <a:noFill/>
                    </a:lnT>
                    <a:lnB>
                      <a:noFill/>
                    </a:lnB>
                    <a:solidFill>
                      <a:srgbClr val="FFFFFF"/>
                    </a:solidFill>
                  </a:tcPr>
                </a:tc>
              </a:tr>
              <a:tr h="286007">
                <a:tc>
                  <a:txBody>
                    <a:bodyPr/>
                    <a:lstStyle/>
                    <a:p>
                      <a:pPr algn="r" fontAlgn="t"/>
                      <a:r>
                        <a:rPr lang="es-MX" sz="1600" b="1" dirty="0" smtClean="0">
                          <a:solidFill>
                            <a:srgbClr val="000000"/>
                          </a:solidFill>
                          <a:effectLst/>
                        </a:rPr>
                        <a:t>4 de cada 10 </a:t>
                      </a:r>
                      <a:r>
                        <a:rPr lang="es-MX" sz="1200" kern="1200" dirty="0" smtClean="0">
                          <a:solidFill>
                            <a:srgbClr val="000000"/>
                          </a:solidFill>
                          <a:effectLst/>
                          <a:latin typeface="+mn-lt"/>
                          <a:ea typeface="+mn-ea"/>
                          <a:cs typeface="+mn-cs"/>
                        </a:rPr>
                        <a:t>Buenos Servicios Públicos</a:t>
                      </a:r>
                      <a:endParaRPr lang="es-MX" sz="1200" kern="1200" dirty="0">
                        <a:solidFill>
                          <a:srgbClr val="000000"/>
                        </a:solidFill>
                        <a:effectLst/>
                        <a:latin typeface="+mn-lt"/>
                        <a:ea typeface="+mn-ea"/>
                        <a:cs typeface="+mn-cs"/>
                      </a:endParaRPr>
                    </a:p>
                  </a:txBody>
                  <a:tcPr marL="51435" marR="51435" marT="25718" marB="25718">
                    <a:lnL>
                      <a:noFill/>
                    </a:lnL>
                    <a:lnR>
                      <a:noFill/>
                    </a:lnR>
                    <a:lnT>
                      <a:noFill/>
                    </a:lnT>
                    <a:lnB>
                      <a:noFill/>
                    </a:lnB>
                    <a:solidFill>
                      <a:srgbClr val="FFFFFF"/>
                    </a:solidFill>
                  </a:tcPr>
                </a:tc>
              </a:tr>
              <a:tr h="286007">
                <a:tc>
                  <a:txBody>
                    <a:bodyPr/>
                    <a:lstStyle/>
                    <a:p>
                      <a:pPr algn="r" fontAlgn="t"/>
                      <a:r>
                        <a:rPr lang="es-MX" sz="1600" b="1" dirty="0" smtClean="0">
                          <a:solidFill>
                            <a:srgbClr val="000000"/>
                          </a:solidFill>
                          <a:effectLst/>
                        </a:rPr>
                        <a:t>3 de cada 10 </a:t>
                      </a:r>
                      <a:r>
                        <a:rPr lang="es-MX" sz="1200" dirty="0" smtClean="0">
                          <a:solidFill>
                            <a:srgbClr val="000000"/>
                          </a:solidFill>
                          <a:effectLst/>
                        </a:rPr>
                        <a:t>Oportunidades para los Jóvenes</a:t>
                      </a:r>
                      <a:endParaRPr lang="es-MX" sz="1200" dirty="0">
                        <a:solidFill>
                          <a:srgbClr val="000000"/>
                        </a:solidFill>
                        <a:effectLst/>
                      </a:endParaRPr>
                    </a:p>
                  </a:txBody>
                  <a:tcPr marL="51435" marR="51435" marT="25718" marB="25718">
                    <a:lnL>
                      <a:noFill/>
                    </a:lnL>
                    <a:lnR>
                      <a:noFill/>
                    </a:lnR>
                    <a:lnT>
                      <a:noFill/>
                    </a:lnT>
                    <a:lnB>
                      <a:noFill/>
                    </a:lnB>
                    <a:solidFill>
                      <a:srgbClr val="FFFFFF"/>
                    </a:solidFill>
                  </a:tcPr>
                </a:tc>
              </a:tr>
              <a:tr h="408580">
                <a:tc>
                  <a:txBody>
                    <a:bodyPr/>
                    <a:lstStyle/>
                    <a:p>
                      <a:pPr algn="r" fontAlgn="t"/>
                      <a:r>
                        <a:rPr lang="es-MX" sz="1600" b="1" kern="1200" dirty="0" smtClean="0">
                          <a:solidFill>
                            <a:srgbClr val="000000"/>
                          </a:solidFill>
                          <a:effectLst/>
                          <a:latin typeface="+mn-lt"/>
                          <a:ea typeface="+mn-ea"/>
                          <a:cs typeface="+mn-cs"/>
                        </a:rPr>
                        <a:t>3 de cada 10 </a:t>
                      </a:r>
                      <a:r>
                        <a:rPr lang="es-MX" sz="1200" dirty="0" smtClean="0">
                          <a:solidFill>
                            <a:srgbClr val="000000"/>
                          </a:solidFill>
                          <a:effectLst/>
                        </a:rPr>
                        <a:t>Gente </a:t>
                      </a:r>
                      <a:r>
                        <a:rPr lang="es-MX" sz="1200" dirty="0">
                          <a:solidFill>
                            <a:srgbClr val="000000"/>
                          </a:solidFill>
                          <a:effectLst/>
                        </a:rPr>
                        <a:t>participativa que se ocupa de los problemas de la ciudad</a:t>
                      </a:r>
                    </a:p>
                  </a:txBody>
                  <a:tcPr marL="51435" marR="51435" marT="25718" marB="25718">
                    <a:lnL>
                      <a:noFill/>
                    </a:lnL>
                    <a:lnR>
                      <a:noFill/>
                    </a:lnR>
                    <a:lnT>
                      <a:noFill/>
                    </a:lnT>
                    <a:lnB>
                      <a:noFill/>
                    </a:lnB>
                    <a:solidFill>
                      <a:srgbClr val="FFFFFF"/>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222225052"/>
              </p:ext>
            </p:extLst>
          </p:nvPr>
        </p:nvGraphicFramePr>
        <p:xfrm>
          <a:off x="519275" y="5570432"/>
          <a:ext cx="5823284" cy="1933835"/>
        </p:xfrm>
        <a:graphic>
          <a:graphicData uri="http://schemas.openxmlformats.org/drawingml/2006/table">
            <a:tbl>
              <a:tblPr/>
              <a:tblGrid>
                <a:gridCol w="2606390"/>
                <a:gridCol w="3216894"/>
              </a:tblGrid>
              <a:tr h="360045">
                <a:tc rowSpan="2">
                  <a:txBody>
                    <a:bodyPr/>
                    <a:lstStyle/>
                    <a:p>
                      <a:pPr algn="l" fontAlgn="t"/>
                      <a:r>
                        <a:rPr lang="es-MX" sz="1400" dirty="0" smtClean="0">
                          <a:solidFill>
                            <a:srgbClr val="000000"/>
                          </a:solidFill>
                          <a:effectLst/>
                        </a:rPr>
                        <a:t>Las</a:t>
                      </a:r>
                      <a:r>
                        <a:rPr lang="es-MX" sz="1400" baseline="0" dirty="0" smtClean="0">
                          <a:solidFill>
                            <a:srgbClr val="000000"/>
                          </a:solidFill>
                          <a:effectLst/>
                        </a:rPr>
                        <a:t> características menos seleccionadas, con menos de un 3% fueron:</a:t>
                      </a:r>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endParaRPr lang="es-MX" sz="1400" b="1" dirty="0" smtClean="0">
                        <a:solidFill>
                          <a:srgbClr val="000000"/>
                        </a:solidFill>
                        <a:effectLst/>
                      </a:endParaRPr>
                    </a:p>
                    <a:p>
                      <a:pPr algn="l" fontAlgn="t"/>
                      <a:endParaRPr lang="es-MX" sz="1400" b="1" dirty="0" smtClean="0">
                        <a:solidFill>
                          <a:srgbClr val="000000"/>
                        </a:solidFill>
                        <a:effectLst/>
                      </a:endParaRPr>
                    </a:p>
                    <a:p>
                      <a:pPr algn="l" fontAlgn="t"/>
                      <a:r>
                        <a:rPr lang="es-MX" sz="1400" b="1" dirty="0" smtClean="0">
                          <a:solidFill>
                            <a:srgbClr val="000000"/>
                          </a:solidFill>
                          <a:effectLst/>
                        </a:rPr>
                        <a:t>Mucho más</a:t>
                      </a:r>
                      <a:r>
                        <a:rPr lang="es-MX" sz="1400" b="1" baseline="0" dirty="0" smtClean="0">
                          <a:solidFill>
                            <a:srgbClr val="000000"/>
                          </a:solidFill>
                          <a:effectLst/>
                        </a:rPr>
                        <a:t> seguro</a:t>
                      </a:r>
                      <a:endParaRPr lang="es-MX" sz="1400" b="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r>
              <a:tr h="205740">
                <a:tc vMerge="1">
                  <a:txBody>
                    <a:bodyPr/>
                    <a:lstStyle/>
                    <a:p>
                      <a:pPr algn="l" fontAlgn="t"/>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r>
                        <a:rPr lang="es-MX" sz="1400" b="1" dirty="0" smtClean="0">
                          <a:solidFill>
                            <a:srgbClr val="000000"/>
                          </a:solidFill>
                          <a:effectLst/>
                        </a:rPr>
                        <a:t>Gente participativa que se ocupa de los problemas de la ciudad</a:t>
                      </a:r>
                      <a:endParaRPr lang="es-MX" sz="1400" b="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r>
              <a:tr h="286007">
                <a:tc>
                  <a:txBody>
                    <a:bodyPr/>
                    <a:lstStyle/>
                    <a:p>
                      <a:pPr algn="l" fontAlgn="t"/>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r>
                        <a:rPr lang="es-MX" sz="1400" b="1" dirty="0" smtClean="0">
                          <a:solidFill>
                            <a:srgbClr val="000000"/>
                          </a:solidFill>
                          <a:effectLst/>
                        </a:rPr>
                        <a:t>Trabajos bien pagados</a:t>
                      </a:r>
                    </a:p>
                    <a:p>
                      <a:pPr algn="l" fontAlgn="t"/>
                      <a:endParaRPr lang="es-MX" sz="1400" b="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r>
              <a:tr h="286007">
                <a:tc gridSpan="2">
                  <a:txBody>
                    <a:bodyPr/>
                    <a:lstStyle/>
                    <a:p>
                      <a:pPr algn="l" fontAlgn="t"/>
                      <a:r>
                        <a:rPr lang="es-MX" sz="1400" b="1" i="1" dirty="0" smtClean="0">
                          <a:solidFill>
                            <a:srgbClr val="000000"/>
                          </a:solidFill>
                          <a:effectLst/>
                        </a:rPr>
                        <a:t>El tema de la seguridad es muy importante en esta zona de la ciudad.</a:t>
                      </a:r>
                      <a:endParaRPr lang="es-MX" sz="1400" b="1" i="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hMerge="1">
                  <a:txBody>
                    <a:bodyPr/>
                    <a:lstStyle/>
                    <a:p>
                      <a:pPr algn="l" fontAlgn="t"/>
                      <a:endParaRPr lang="es-MX" dirty="0">
                        <a:solidFill>
                          <a:srgbClr val="000000"/>
                        </a:solidFill>
                        <a:effectLst/>
                      </a:endParaRPr>
                    </a:p>
                  </a:txBody>
                  <a:tcPr>
                    <a:lnL>
                      <a:noFill/>
                    </a:lnL>
                    <a:lnR>
                      <a:noFill/>
                    </a:lnR>
                    <a:lnT>
                      <a:noFill/>
                    </a:lnT>
                    <a:lnB>
                      <a:noFill/>
                    </a:lnB>
                    <a:solidFill>
                      <a:srgbClr val="FFFFFF"/>
                    </a:solidFill>
                  </a:tcPr>
                </a:tc>
              </a:tr>
            </a:tbl>
          </a:graphicData>
        </a:graphic>
      </p:graphicFrame>
      <p:pic>
        <p:nvPicPr>
          <p:cNvPr id="9" name="Imagen 8"/>
          <p:cNvPicPr>
            <a:picLocks noChangeAspect="1"/>
          </p:cNvPicPr>
          <p:nvPr/>
        </p:nvPicPr>
        <p:blipFill>
          <a:blip r:embed="rId2"/>
          <a:stretch>
            <a:fillRect/>
          </a:stretch>
        </p:blipFill>
        <p:spPr>
          <a:xfrm>
            <a:off x="2781538" y="288419"/>
            <a:ext cx="1316571" cy="900000"/>
          </a:xfrm>
          <a:prstGeom prst="rect">
            <a:avLst/>
          </a:prstGeom>
        </p:spPr>
      </p:pic>
      <p:pic>
        <p:nvPicPr>
          <p:cNvPr id="2" name="Imagen 1"/>
          <p:cNvPicPr>
            <a:picLocks noChangeAspect="1"/>
          </p:cNvPicPr>
          <p:nvPr/>
        </p:nvPicPr>
        <p:blipFill>
          <a:blip r:embed="rId3"/>
          <a:stretch>
            <a:fillRect/>
          </a:stretch>
        </p:blipFill>
        <p:spPr>
          <a:xfrm>
            <a:off x="-4942" y="7646999"/>
            <a:ext cx="6858000" cy="1480521"/>
          </a:xfrm>
          <a:prstGeom prst="rect">
            <a:avLst/>
          </a:prstGeom>
        </p:spPr>
      </p:pic>
      <p:sp>
        <p:nvSpPr>
          <p:cNvPr id="10" name="Rectángulo 9"/>
          <p:cNvSpPr/>
          <p:nvPr/>
        </p:nvSpPr>
        <p:spPr>
          <a:xfrm>
            <a:off x="550807" y="1654327"/>
            <a:ext cx="3429000" cy="738664"/>
          </a:xfrm>
          <a:prstGeom prst="rect">
            <a:avLst/>
          </a:prstGeom>
        </p:spPr>
        <p:txBody>
          <a:bodyPr>
            <a:spAutoFit/>
          </a:bodyPr>
          <a:lstStyle/>
          <a:p>
            <a:r>
              <a:rPr lang="es-MX" sz="1400" b="1" dirty="0"/>
              <a:t>44</a:t>
            </a:r>
            <a:r>
              <a:rPr lang="es-MX" sz="1400" i="1" dirty="0"/>
              <a:t> consultas aplicadas en la Unidad Deportiva </a:t>
            </a:r>
            <a:r>
              <a:rPr lang="es-MX" sz="1400" i="1" dirty="0" smtClean="0"/>
              <a:t>de </a:t>
            </a:r>
            <a:r>
              <a:rPr lang="es-MX" sz="1400" i="1" dirty="0"/>
              <a:t>la Colonia Miramar, en La Paz, B.C.S. </a:t>
            </a:r>
            <a:r>
              <a:rPr lang="es-MX" sz="1400" i="1" dirty="0" smtClean="0"/>
              <a:t>el  </a:t>
            </a:r>
            <a:r>
              <a:rPr lang="es-MX" sz="1400" i="1" dirty="0"/>
              <a:t>de Noviembre de 2015</a:t>
            </a:r>
          </a:p>
        </p:txBody>
      </p:sp>
      <p:sp>
        <p:nvSpPr>
          <p:cNvPr id="3" name="Marcador de número de diapositiva 2"/>
          <p:cNvSpPr>
            <a:spLocks noGrp="1"/>
          </p:cNvSpPr>
          <p:nvPr>
            <p:ph type="sldNum" sz="quarter" idx="12"/>
          </p:nvPr>
        </p:nvSpPr>
        <p:spPr/>
        <p:txBody>
          <a:bodyPr/>
          <a:lstStyle/>
          <a:p>
            <a:fld id="{039754A7-9AA6-47F8-838F-E7C35BC3993F}" type="slidenum">
              <a:rPr lang="es-MX" smtClean="0"/>
              <a:t>13</a:t>
            </a:fld>
            <a:endParaRPr lang="es-MX"/>
          </a:p>
        </p:txBody>
      </p:sp>
    </p:spTree>
    <p:extLst>
      <p:ext uri="{BB962C8B-B14F-4D97-AF65-F5344CB8AC3E}">
        <p14:creationId xmlns:p14="http://schemas.microsoft.com/office/powerpoint/2010/main" val="1288368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97751" y="1544269"/>
          <a:ext cx="6081548" cy="483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52450" y="1796464"/>
            <a:ext cx="5772150" cy="584775"/>
          </a:xfrm>
          <a:prstGeom prst="rect">
            <a:avLst/>
          </a:prstGeom>
        </p:spPr>
        <p:txBody>
          <a:bodyPr wrap="square">
            <a:spAutoFit/>
          </a:bodyPr>
          <a:lstStyle/>
          <a:p>
            <a:pPr algn="ctr"/>
            <a:r>
              <a:rPr lang="es-MX" sz="1600" b="1" i="1" dirty="0"/>
              <a:t>Temas que deben tener más importancia para el Gobierno Municipal </a:t>
            </a:r>
            <a:endParaRPr lang="es-MX" sz="1050" i="1" dirty="0"/>
          </a:p>
        </p:txBody>
      </p:sp>
      <p:pic>
        <p:nvPicPr>
          <p:cNvPr id="2" name="Imagen 1"/>
          <p:cNvPicPr>
            <a:picLocks noChangeAspect="1"/>
          </p:cNvPicPr>
          <p:nvPr/>
        </p:nvPicPr>
        <p:blipFill>
          <a:blip r:embed="rId7"/>
          <a:stretch>
            <a:fillRect/>
          </a:stretch>
        </p:blipFill>
        <p:spPr>
          <a:xfrm>
            <a:off x="9228" y="7584122"/>
            <a:ext cx="6858594" cy="1481456"/>
          </a:xfrm>
          <a:prstGeom prst="rect">
            <a:avLst/>
          </a:prstGeom>
        </p:spPr>
      </p:pic>
      <p:pic>
        <p:nvPicPr>
          <p:cNvPr id="3" name="Imagen 2"/>
          <p:cNvPicPr>
            <a:picLocks noChangeAspect="1"/>
          </p:cNvPicPr>
          <p:nvPr/>
        </p:nvPicPr>
        <p:blipFill>
          <a:blip r:embed="rId8"/>
          <a:stretch>
            <a:fillRect/>
          </a:stretch>
        </p:blipFill>
        <p:spPr>
          <a:xfrm>
            <a:off x="2780100" y="387057"/>
            <a:ext cx="1316850" cy="902286"/>
          </a:xfrm>
          <a:prstGeom prst="rect">
            <a:avLst/>
          </a:prstGeom>
        </p:spPr>
      </p:pic>
      <p:sp>
        <p:nvSpPr>
          <p:cNvPr id="7" name="CuadroTexto 6"/>
          <p:cNvSpPr txBox="1"/>
          <p:nvPr/>
        </p:nvSpPr>
        <p:spPr>
          <a:xfrm>
            <a:off x="945931" y="5896304"/>
            <a:ext cx="5378669" cy="1569660"/>
          </a:xfrm>
          <a:prstGeom prst="rect">
            <a:avLst/>
          </a:prstGeom>
          <a:noFill/>
        </p:spPr>
        <p:txBody>
          <a:bodyPr wrap="square" rtlCol="0">
            <a:spAutoFit/>
          </a:bodyPr>
          <a:lstStyle/>
          <a:p>
            <a:pPr algn="just"/>
            <a:r>
              <a:rPr lang="es-MX" sz="1600" dirty="0" smtClean="0"/>
              <a:t>Los resultados muestran una clara necesidad por mejorar los servicios públicos básicos: Agua, alumbrado, bacheo y banquetas.</a:t>
            </a:r>
          </a:p>
          <a:p>
            <a:pPr algn="just"/>
            <a:endParaRPr lang="es-MX" sz="1600" dirty="0" smtClean="0"/>
          </a:p>
          <a:p>
            <a:pPr algn="just"/>
            <a:r>
              <a:rPr lang="es-MX" sz="1600" dirty="0" smtClean="0"/>
              <a:t>La población que participó en la consulta expresó la necesidad de un mejor transporte público.</a:t>
            </a:r>
            <a:endParaRPr lang="es-MX" sz="1600" dirty="0"/>
          </a:p>
        </p:txBody>
      </p:sp>
      <p:sp>
        <p:nvSpPr>
          <p:cNvPr id="6" name="Marcador de número de diapositiva 5"/>
          <p:cNvSpPr>
            <a:spLocks noGrp="1"/>
          </p:cNvSpPr>
          <p:nvPr>
            <p:ph type="sldNum" sz="quarter" idx="12"/>
          </p:nvPr>
        </p:nvSpPr>
        <p:spPr/>
        <p:txBody>
          <a:bodyPr/>
          <a:lstStyle/>
          <a:p>
            <a:fld id="{039754A7-9AA6-47F8-838F-E7C35BC3993F}" type="slidenum">
              <a:rPr lang="es-MX" smtClean="0"/>
              <a:t>14</a:t>
            </a:fld>
            <a:endParaRPr lang="es-MX"/>
          </a:p>
        </p:txBody>
      </p:sp>
    </p:spTree>
    <p:extLst>
      <p:ext uri="{BB962C8B-B14F-4D97-AF65-F5344CB8AC3E}">
        <p14:creationId xmlns:p14="http://schemas.microsoft.com/office/powerpoint/2010/main" val="847858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6873121" cy="8892251"/>
          </a:xfrm>
          <a:prstGeom prst="rect">
            <a:avLst/>
          </a:prstGeom>
        </p:spPr>
      </p:pic>
      <p:sp>
        <p:nvSpPr>
          <p:cNvPr id="3" name="Marcador de número de diapositiva 2"/>
          <p:cNvSpPr>
            <a:spLocks noGrp="1"/>
          </p:cNvSpPr>
          <p:nvPr>
            <p:ph type="sldNum" sz="quarter" idx="12"/>
          </p:nvPr>
        </p:nvSpPr>
        <p:spPr/>
        <p:txBody>
          <a:bodyPr/>
          <a:lstStyle/>
          <a:p>
            <a:fld id="{039754A7-9AA6-47F8-838F-E7C35BC3993F}" type="slidenum">
              <a:rPr lang="es-MX" smtClean="0"/>
              <a:t>15</a:t>
            </a:fld>
            <a:endParaRPr lang="es-MX"/>
          </a:p>
        </p:txBody>
      </p:sp>
    </p:spTree>
    <p:extLst>
      <p:ext uri="{BB962C8B-B14F-4D97-AF65-F5344CB8AC3E}">
        <p14:creationId xmlns:p14="http://schemas.microsoft.com/office/powerpoint/2010/main" val="14214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35087" y="2828122"/>
            <a:ext cx="4577942" cy="542456"/>
          </a:xfrm>
          <a:prstGeom prst="rect">
            <a:avLst/>
          </a:prstGeom>
        </p:spPr>
        <p:txBody>
          <a:bodyPr wrap="square">
            <a:spAutoFit/>
          </a:bodyPr>
          <a:lstStyle/>
          <a:p>
            <a:r>
              <a:rPr lang="es-MX" sz="1575" b="1" i="1" dirty="0"/>
              <a:t>Al preguntar: ¿Qué es lo mejor que tiene La Paz?</a:t>
            </a:r>
            <a:r>
              <a:rPr lang="es-MX" sz="1350" b="1" i="1" dirty="0"/>
              <a:t/>
            </a:r>
            <a:br>
              <a:rPr lang="es-MX" sz="1350" b="1" i="1" dirty="0"/>
            </a:br>
            <a:endParaRPr lang="es-MX" sz="1350" b="1" i="1" dirty="0"/>
          </a:p>
        </p:txBody>
      </p:sp>
      <p:graphicFrame>
        <p:nvGraphicFramePr>
          <p:cNvPr id="6" name="Tabla 5"/>
          <p:cNvGraphicFramePr>
            <a:graphicFrameLocks noGrp="1"/>
          </p:cNvGraphicFramePr>
          <p:nvPr>
            <p:extLst>
              <p:ext uri="{D42A27DB-BD31-4B8C-83A1-F6EECF244321}">
                <p14:modId xmlns:p14="http://schemas.microsoft.com/office/powerpoint/2010/main" val="2894316715"/>
              </p:ext>
            </p:extLst>
          </p:nvPr>
        </p:nvGraphicFramePr>
        <p:xfrm>
          <a:off x="627286" y="3729213"/>
          <a:ext cx="5625073" cy="1589684"/>
        </p:xfrm>
        <a:graphic>
          <a:graphicData uri="http://schemas.openxmlformats.org/drawingml/2006/table">
            <a:tbl>
              <a:tblPr/>
              <a:tblGrid>
                <a:gridCol w="5625073"/>
              </a:tblGrid>
              <a:tr h="222885">
                <a:tc>
                  <a:txBody>
                    <a:bodyPr/>
                    <a:lstStyle/>
                    <a:p>
                      <a:pPr algn="r" fontAlgn="t"/>
                      <a:r>
                        <a:rPr lang="es-MX" sz="1600" b="1" dirty="0" smtClean="0">
                          <a:solidFill>
                            <a:srgbClr val="000000"/>
                          </a:solidFill>
                          <a:effectLst/>
                        </a:rPr>
                        <a:t>5 de cada 10 </a:t>
                      </a:r>
                      <a:r>
                        <a:rPr lang="es-MX" sz="1200" dirty="0" smtClean="0">
                          <a:solidFill>
                            <a:srgbClr val="000000"/>
                          </a:solidFill>
                          <a:effectLst/>
                        </a:rPr>
                        <a:t>eligió el </a:t>
                      </a:r>
                      <a:r>
                        <a:rPr lang="es-MX" sz="1200" dirty="0">
                          <a:solidFill>
                            <a:srgbClr val="000000"/>
                          </a:solidFill>
                          <a:effectLst/>
                        </a:rPr>
                        <a:t>mar y sus paisajes</a:t>
                      </a:r>
                    </a:p>
                  </a:txBody>
                  <a:tcPr marL="51435" marR="51435" marT="25718" marB="25718">
                    <a:lnL>
                      <a:noFill/>
                    </a:lnL>
                    <a:lnR>
                      <a:noFill/>
                    </a:lnR>
                    <a:lnT>
                      <a:noFill/>
                    </a:lnT>
                    <a:lnB>
                      <a:noFill/>
                    </a:lnB>
                    <a:solidFill>
                      <a:srgbClr val="FFFFFF"/>
                    </a:solidFill>
                  </a:tcPr>
                </a:tc>
              </a:tr>
              <a:tr h="222885">
                <a:tc>
                  <a:txBody>
                    <a:bodyPr/>
                    <a:lstStyle/>
                    <a:p>
                      <a:pPr algn="r" fontAlgn="t"/>
                      <a:r>
                        <a:rPr lang="es-MX" sz="1600" b="1" dirty="0" smtClean="0">
                          <a:solidFill>
                            <a:srgbClr val="000000"/>
                          </a:solidFill>
                          <a:effectLst/>
                        </a:rPr>
                        <a:t>4 de cada 10 </a:t>
                      </a:r>
                      <a:r>
                        <a:rPr lang="es-MX" sz="1200" dirty="0" smtClean="0">
                          <a:solidFill>
                            <a:srgbClr val="000000"/>
                          </a:solidFill>
                          <a:effectLst/>
                        </a:rPr>
                        <a:t>el </a:t>
                      </a:r>
                      <a:r>
                        <a:rPr lang="es-MX" sz="1200" dirty="0">
                          <a:solidFill>
                            <a:srgbClr val="000000"/>
                          </a:solidFill>
                          <a:effectLst/>
                        </a:rPr>
                        <a:t>malecón</a:t>
                      </a:r>
                    </a:p>
                  </a:txBody>
                  <a:tcPr marL="51435" marR="51435" marT="25718" marB="25718">
                    <a:lnL>
                      <a:noFill/>
                    </a:lnL>
                    <a:lnR>
                      <a:noFill/>
                    </a:lnR>
                    <a:lnT>
                      <a:noFill/>
                    </a:lnT>
                    <a:lnB>
                      <a:noFill/>
                    </a:lnB>
                    <a:solidFill>
                      <a:srgbClr val="FFFFFF"/>
                    </a:solidFill>
                  </a:tcPr>
                </a:tc>
              </a:tr>
              <a:tr h="286007">
                <a:tc>
                  <a:txBody>
                    <a:bodyPr/>
                    <a:lstStyle/>
                    <a:p>
                      <a:pPr algn="r" fontAlgn="t"/>
                      <a:r>
                        <a:rPr lang="es-MX" sz="1600" b="1" dirty="0" smtClean="0">
                          <a:solidFill>
                            <a:srgbClr val="000000"/>
                          </a:solidFill>
                          <a:effectLst/>
                        </a:rPr>
                        <a:t>4 de cada 10 </a:t>
                      </a:r>
                      <a:r>
                        <a:rPr lang="es-MX" sz="1200" dirty="0" smtClean="0">
                          <a:solidFill>
                            <a:srgbClr val="000000"/>
                          </a:solidFill>
                          <a:effectLst/>
                        </a:rPr>
                        <a:t>Oportunidades para los Jóvenes</a:t>
                      </a:r>
                      <a:endParaRPr lang="es-MX" sz="1200" kern="1200" dirty="0">
                        <a:solidFill>
                          <a:srgbClr val="000000"/>
                        </a:solidFill>
                        <a:effectLst/>
                        <a:latin typeface="+mn-lt"/>
                        <a:ea typeface="+mn-ea"/>
                        <a:cs typeface="+mn-cs"/>
                      </a:endParaRPr>
                    </a:p>
                  </a:txBody>
                  <a:tcPr marL="51435" marR="51435" marT="25718" marB="25718">
                    <a:lnL>
                      <a:noFill/>
                    </a:lnL>
                    <a:lnR>
                      <a:noFill/>
                    </a:lnR>
                    <a:lnT>
                      <a:noFill/>
                    </a:lnT>
                    <a:lnB>
                      <a:noFill/>
                    </a:lnB>
                    <a:solidFill>
                      <a:srgbClr val="FFFFFF"/>
                    </a:solidFill>
                  </a:tcPr>
                </a:tc>
              </a:tr>
              <a:tr h="286007">
                <a:tc>
                  <a:txBody>
                    <a:bodyPr/>
                    <a:lstStyle/>
                    <a:p>
                      <a:pPr algn="r" fontAlgn="t"/>
                      <a:r>
                        <a:rPr lang="es-MX" sz="1600" b="1" dirty="0" smtClean="0">
                          <a:solidFill>
                            <a:srgbClr val="000000"/>
                          </a:solidFill>
                          <a:effectLst/>
                        </a:rPr>
                        <a:t>3 de cada 10 </a:t>
                      </a:r>
                      <a:r>
                        <a:rPr lang="es-MX" sz="1200" dirty="0" smtClean="0">
                          <a:solidFill>
                            <a:srgbClr val="000000"/>
                          </a:solidFill>
                          <a:effectLst/>
                        </a:rPr>
                        <a:t>Trabajos bien</a:t>
                      </a:r>
                      <a:r>
                        <a:rPr lang="es-MX" sz="1200" baseline="0" dirty="0" smtClean="0">
                          <a:solidFill>
                            <a:srgbClr val="000000"/>
                          </a:solidFill>
                          <a:effectLst/>
                        </a:rPr>
                        <a:t> pagados</a:t>
                      </a:r>
                      <a:endParaRPr lang="es-MX" sz="1200" dirty="0">
                        <a:solidFill>
                          <a:srgbClr val="000000"/>
                        </a:solidFill>
                        <a:effectLst/>
                      </a:endParaRPr>
                    </a:p>
                  </a:txBody>
                  <a:tcPr marL="51435" marR="51435" marT="25718" marB="25718">
                    <a:lnL>
                      <a:noFill/>
                    </a:lnL>
                    <a:lnR>
                      <a:noFill/>
                    </a:lnR>
                    <a:lnT>
                      <a:noFill/>
                    </a:lnT>
                    <a:lnB>
                      <a:noFill/>
                    </a:lnB>
                    <a:solidFill>
                      <a:srgbClr val="FFFFFF"/>
                    </a:solidFill>
                  </a:tcPr>
                </a:tc>
              </a:tr>
              <a:tr h="408580">
                <a:tc>
                  <a:txBody>
                    <a:bodyPr/>
                    <a:lstStyle/>
                    <a:p>
                      <a:pPr algn="r" fontAlgn="t"/>
                      <a:endParaRPr lang="es-MX" sz="1200" dirty="0">
                        <a:solidFill>
                          <a:srgbClr val="000000"/>
                        </a:solidFill>
                        <a:effectLst/>
                      </a:endParaRPr>
                    </a:p>
                  </a:txBody>
                  <a:tcPr marL="51435" marR="51435" marT="25718" marB="25718">
                    <a:lnL>
                      <a:noFill/>
                    </a:lnL>
                    <a:lnR>
                      <a:noFill/>
                    </a:lnR>
                    <a:lnT>
                      <a:noFill/>
                    </a:lnT>
                    <a:lnB>
                      <a:noFill/>
                    </a:lnB>
                    <a:solidFill>
                      <a:srgbClr val="FFFFFF"/>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483035205"/>
              </p:ext>
            </p:extLst>
          </p:nvPr>
        </p:nvGraphicFramePr>
        <p:xfrm>
          <a:off x="519275" y="5570432"/>
          <a:ext cx="5823284" cy="1720475"/>
        </p:xfrm>
        <a:graphic>
          <a:graphicData uri="http://schemas.openxmlformats.org/drawingml/2006/table">
            <a:tbl>
              <a:tblPr/>
              <a:tblGrid>
                <a:gridCol w="2606390"/>
                <a:gridCol w="3216894"/>
              </a:tblGrid>
              <a:tr h="360045">
                <a:tc rowSpan="2">
                  <a:txBody>
                    <a:bodyPr/>
                    <a:lstStyle/>
                    <a:p>
                      <a:pPr algn="l" fontAlgn="t"/>
                      <a:r>
                        <a:rPr lang="es-MX" sz="1400" dirty="0" smtClean="0">
                          <a:solidFill>
                            <a:srgbClr val="000000"/>
                          </a:solidFill>
                          <a:effectLst/>
                        </a:rPr>
                        <a:t>Las</a:t>
                      </a:r>
                      <a:r>
                        <a:rPr lang="es-MX" sz="1400" baseline="0" dirty="0" smtClean="0">
                          <a:solidFill>
                            <a:srgbClr val="000000"/>
                          </a:solidFill>
                          <a:effectLst/>
                        </a:rPr>
                        <a:t> características menos seleccionadas, con menos de un 3% fueron:</a:t>
                      </a:r>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endParaRPr lang="es-MX" sz="1400" b="1" dirty="0" smtClean="0">
                        <a:solidFill>
                          <a:srgbClr val="000000"/>
                        </a:solidFill>
                        <a:effectLst/>
                      </a:endParaRPr>
                    </a:p>
                    <a:p>
                      <a:pPr algn="l" fontAlgn="t"/>
                      <a:endParaRPr lang="es-MX" sz="1400" b="1" dirty="0" smtClean="0">
                        <a:solidFill>
                          <a:srgbClr val="000000"/>
                        </a:solidFill>
                        <a:effectLst/>
                      </a:endParaRPr>
                    </a:p>
                    <a:p>
                      <a:pPr algn="l" fontAlgn="t"/>
                      <a:r>
                        <a:rPr lang="es-MX" sz="1400" b="1" dirty="0" smtClean="0">
                          <a:solidFill>
                            <a:srgbClr val="000000"/>
                          </a:solidFill>
                          <a:effectLst/>
                        </a:rPr>
                        <a:t>Buenos</a:t>
                      </a:r>
                      <a:r>
                        <a:rPr lang="es-MX" sz="1400" b="1" baseline="0" dirty="0" smtClean="0">
                          <a:solidFill>
                            <a:srgbClr val="000000"/>
                          </a:solidFill>
                          <a:effectLst/>
                        </a:rPr>
                        <a:t> servicios públicos.</a:t>
                      </a:r>
                      <a:endParaRPr lang="es-MX" sz="1400" b="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r>
              <a:tr h="205740">
                <a:tc vMerge="1">
                  <a:txBody>
                    <a:bodyPr/>
                    <a:lstStyle/>
                    <a:p>
                      <a:pPr algn="l" fontAlgn="t"/>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r>
                        <a:rPr lang="es-MX" sz="1400" b="1" dirty="0" smtClean="0">
                          <a:solidFill>
                            <a:srgbClr val="000000"/>
                          </a:solidFill>
                          <a:effectLst/>
                        </a:rPr>
                        <a:t>Es mucho mas segura que otras ciudades.</a:t>
                      </a:r>
                      <a:endParaRPr lang="es-MX" sz="1400" b="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r>
              <a:tr h="286007">
                <a:tc>
                  <a:txBody>
                    <a:bodyPr/>
                    <a:lstStyle/>
                    <a:p>
                      <a:pPr algn="l" fontAlgn="t"/>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endParaRPr lang="es-MX" sz="1400" b="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r>
              <a:tr h="286007">
                <a:tc gridSpan="2">
                  <a:txBody>
                    <a:bodyPr/>
                    <a:lstStyle/>
                    <a:p>
                      <a:pPr algn="l" fontAlgn="t"/>
                      <a:r>
                        <a:rPr lang="es-MX" sz="1400" b="1" i="1" dirty="0" smtClean="0">
                          <a:solidFill>
                            <a:srgbClr val="000000"/>
                          </a:solidFill>
                          <a:effectLst/>
                        </a:rPr>
                        <a:t>El tema de los servicios públicos básicos es muy importante para esta comunidad.</a:t>
                      </a:r>
                      <a:endParaRPr lang="es-MX" sz="1400" b="1" i="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hMerge="1">
                  <a:txBody>
                    <a:bodyPr/>
                    <a:lstStyle/>
                    <a:p>
                      <a:pPr algn="l" fontAlgn="t"/>
                      <a:endParaRPr lang="es-MX" dirty="0">
                        <a:solidFill>
                          <a:srgbClr val="000000"/>
                        </a:solidFill>
                        <a:effectLst/>
                      </a:endParaRPr>
                    </a:p>
                  </a:txBody>
                  <a:tcPr>
                    <a:lnL>
                      <a:noFill/>
                    </a:lnL>
                    <a:lnR>
                      <a:noFill/>
                    </a:lnR>
                    <a:lnT>
                      <a:noFill/>
                    </a:lnT>
                    <a:lnB>
                      <a:noFill/>
                    </a:lnB>
                    <a:solidFill>
                      <a:srgbClr val="FFFFFF"/>
                    </a:solidFill>
                  </a:tcPr>
                </a:tc>
              </a:tr>
            </a:tbl>
          </a:graphicData>
        </a:graphic>
      </p:graphicFrame>
      <p:pic>
        <p:nvPicPr>
          <p:cNvPr id="9" name="Imagen 8"/>
          <p:cNvPicPr>
            <a:picLocks noChangeAspect="1"/>
          </p:cNvPicPr>
          <p:nvPr/>
        </p:nvPicPr>
        <p:blipFill>
          <a:blip r:embed="rId2"/>
          <a:stretch>
            <a:fillRect/>
          </a:stretch>
        </p:blipFill>
        <p:spPr>
          <a:xfrm>
            <a:off x="2781538" y="288419"/>
            <a:ext cx="1316571" cy="900000"/>
          </a:xfrm>
          <a:prstGeom prst="rect">
            <a:avLst/>
          </a:prstGeom>
        </p:spPr>
      </p:pic>
      <p:pic>
        <p:nvPicPr>
          <p:cNvPr id="2" name="Imagen 1"/>
          <p:cNvPicPr>
            <a:picLocks noChangeAspect="1"/>
          </p:cNvPicPr>
          <p:nvPr/>
        </p:nvPicPr>
        <p:blipFill>
          <a:blip r:embed="rId3"/>
          <a:stretch>
            <a:fillRect/>
          </a:stretch>
        </p:blipFill>
        <p:spPr>
          <a:xfrm>
            <a:off x="-4942" y="7646999"/>
            <a:ext cx="6858000" cy="1480521"/>
          </a:xfrm>
          <a:prstGeom prst="rect">
            <a:avLst/>
          </a:prstGeom>
        </p:spPr>
      </p:pic>
      <p:sp>
        <p:nvSpPr>
          <p:cNvPr id="10" name="Rectángulo 9"/>
          <p:cNvSpPr/>
          <p:nvPr/>
        </p:nvSpPr>
        <p:spPr>
          <a:xfrm>
            <a:off x="535041" y="1746660"/>
            <a:ext cx="4210379" cy="523220"/>
          </a:xfrm>
          <a:prstGeom prst="rect">
            <a:avLst/>
          </a:prstGeom>
        </p:spPr>
        <p:txBody>
          <a:bodyPr wrap="square">
            <a:spAutoFit/>
          </a:bodyPr>
          <a:lstStyle/>
          <a:p>
            <a:r>
              <a:rPr lang="es-MX" sz="1400" b="1" dirty="0" smtClean="0"/>
              <a:t>42</a:t>
            </a:r>
            <a:r>
              <a:rPr lang="es-MX" sz="1400" i="1" dirty="0" smtClean="0"/>
              <a:t> </a:t>
            </a:r>
            <a:r>
              <a:rPr lang="es-MX" sz="1400" i="1" dirty="0"/>
              <a:t>consultas aplicadas en </a:t>
            </a:r>
            <a:r>
              <a:rPr lang="es-MX" sz="1400" i="1" dirty="0" smtClean="0"/>
              <a:t>la Plaza Publica de Las Pocitas, B.C.S. el 27 de </a:t>
            </a:r>
            <a:r>
              <a:rPr lang="es-MX" sz="1400" i="1" dirty="0"/>
              <a:t>Noviembre de 2015</a:t>
            </a:r>
          </a:p>
        </p:txBody>
      </p:sp>
      <p:sp>
        <p:nvSpPr>
          <p:cNvPr id="3" name="Marcador de número de diapositiva 2"/>
          <p:cNvSpPr>
            <a:spLocks noGrp="1"/>
          </p:cNvSpPr>
          <p:nvPr>
            <p:ph type="sldNum" sz="quarter" idx="12"/>
          </p:nvPr>
        </p:nvSpPr>
        <p:spPr/>
        <p:txBody>
          <a:bodyPr/>
          <a:lstStyle/>
          <a:p>
            <a:fld id="{039754A7-9AA6-47F8-838F-E7C35BC3993F}" type="slidenum">
              <a:rPr lang="es-MX" smtClean="0"/>
              <a:t>16</a:t>
            </a:fld>
            <a:endParaRPr lang="es-MX"/>
          </a:p>
        </p:txBody>
      </p:sp>
    </p:spTree>
    <p:extLst>
      <p:ext uri="{BB962C8B-B14F-4D97-AF65-F5344CB8AC3E}">
        <p14:creationId xmlns:p14="http://schemas.microsoft.com/office/powerpoint/2010/main" val="303286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2450" y="1796464"/>
            <a:ext cx="5772150" cy="584775"/>
          </a:xfrm>
          <a:prstGeom prst="rect">
            <a:avLst/>
          </a:prstGeom>
        </p:spPr>
        <p:txBody>
          <a:bodyPr wrap="square">
            <a:spAutoFit/>
          </a:bodyPr>
          <a:lstStyle/>
          <a:p>
            <a:pPr algn="ctr"/>
            <a:r>
              <a:rPr lang="es-MX" sz="1600" b="1" i="1" dirty="0"/>
              <a:t>Temas que deben tener más importancia para el Gobierno Municipal </a:t>
            </a:r>
            <a:endParaRPr lang="es-MX" sz="1050" i="1" dirty="0"/>
          </a:p>
        </p:txBody>
      </p:sp>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sp>
        <p:nvSpPr>
          <p:cNvPr id="7" name="CuadroTexto 6"/>
          <p:cNvSpPr txBox="1"/>
          <p:nvPr/>
        </p:nvSpPr>
        <p:spPr>
          <a:xfrm>
            <a:off x="945931" y="6243145"/>
            <a:ext cx="5378669" cy="1198179"/>
          </a:xfrm>
          <a:prstGeom prst="rect">
            <a:avLst/>
          </a:prstGeom>
          <a:noFill/>
        </p:spPr>
        <p:txBody>
          <a:bodyPr wrap="square" rtlCol="0">
            <a:spAutoFit/>
          </a:bodyPr>
          <a:lstStyle/>
          <a:p>
            <a:endParaRPr lang="es-MX" dirty="0"/>
          </a:p>
        </p:txBody>
      </p:sp>
      <p:sp>
        <p:nvSpPr>
          <p:cNvPr id="8" name="Flecha arriba 7"/>
          <p:cNvSpPr/>
          <p:nvPr/>
        </p:nvSpPr>
        <p:spPr>
          <a:xfrm>
            <a:off x="409903" y="3090691"/>
            <a:ext cx="1671145" cy="1887787"/>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arriba 10"/>
          <p:cNvSpPr/>
          <p:nvPr/>
        </p:nvSpPr>
        <p:spPr>
          <a:xfrm rot="10800000">
            <a:off x="4653455" y="5134707"/>
            <a:ext cx="1671145" cy="18877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p:cNvSpPr txBox="1"/>
          <p:nvPr/>
        </p:nvSpPr>
        <p:spPr>
          <a:xfrm>
            <a:off x="2081048" y="3519955"/>
            <a:ext cx="4243552" cy="1323439"/>
          </a:xfrm>
          <a:prstGeom prst="rect">
            <a:avLst/>
          </a:prstGeom>
          <a:noFill/>
        </p:spPr>
        <p:txBody>
          <a:bodyPr wrap="square" rtlCol="0">
            <a:spAutoFit/>
          </a:bodyPr>
          <a:lstStyle/>
          <a:p>
            <a:pPr marL="342900" indent="-342900">
              <a:buAutoNum type="arabicPeriod"/>
            </a:pPr>
            <a:r>
              <a:rPr lang="es-MX" sz="1600" dirty="0" smtClean="0"/>
              <a:t>Oportunidades de trabajo</a:t>
            </a:r>
          </a:p>
          <a:p>
            <a:pPr marL="342900" indent="-342900">
              <a:buAutoNum type="arabicPeriod"/>
            </a:pPr>
            <a:r>
              <a:rPr lang="es-MX" sz="1600" dirty="0" smtClean="0"/>
              <a:t>Viviendas con todos los servicios</a:t>
            </a:r>
          </a:p>
          <a:p>
            <a:pPr marL="342900" indent="-342900">
              <a:buAutoNum type="arabicPeriod"/>
            </a:pPr>
            <a:r>
              <a:rPr lang="es-MX" sz="1600" dirty="0" smtClean="0"/>
              <a:t>Servicios de salud mas baratos</a:t>
            </a:r>
          </a:p>
          <a:p>
            <a:pPr marL="342900" indent="-342900">
              <a:buAutoNum type="arabicPeriod"/>
            </a:pPr>
            <a:r>
              <a:rPr lang="es-MX" sz="1600" dirty="0" smtClean="0"/>
              <a:t>Puentes para cruzar los arroyos cuando llueve</a:t>
            </a:r>
            <a:endParaRPr lang="es-MX" sz="1600" dirty="0"/>
          </a:p>
        </p:txBody>
      </p:sp>
      <p:sp>
        <p:nvSpPr>
          <p:cNvPr id="13" name="CuadroTexto 12"/>
          <p:cNvSpPr txBox="1"/>
          <p:nvPr/>
        </p:nvSpPr>
        <p:spPr>
          <a:xfrm>
            <a:off x="945931" y="5310139"/>
            <a:ext cx="4243552" cy="830997"/>
          </a:xfrm>
          <a:prstGeom prst="rect">
            <a:avLst/>
          </a:prstGeom>
          <a:noFill/>
        </p:spPr>
        <p:txBody>
          <a:bodyPr wrap="square" rtlCol="0">
            <a:spAutoFit/>
          </a:bodyPr>
          <a:lstStyle/>
          <a:p>
            <a:pPr marL="342900" indent="-342900">
              <a:buAutoNum type="arabicPeriod"/>
            </a:pPr>
            <a:r>
              <a:rPr lang="es-MX" sz="1600" dirty="0" smtClean="0"/>
              <a:t>Bomberos y protección civil mas equipados</a:t>
            </a:r>
          </a:p>
          <a:p>
            <a:pPr marL="342900" indent="-342900">
              <a:buAutoNum type="arabicPeriod"/>
            </a:pPr>
            <a:r>
              <a:rPr lang="es-MX" sz="1600" dirty="0" smtClean="0"/>
              <a:t>Mayor seguridad</a:t>
            </a:r>
          </a:p>
          <a:p>
            <a:pPr marL="342900" indent="-342900">
              <a:buAutoNum type="arabicPeriod"/>
            </a:pPr>
            <a:r>
              <a:rPr lang="es-MX" sz="1600" dirty="0" smtClean="0"/>
              <a:t>Mejor servicio de transporte</a:t>
            </a:r>
          </a:p>
        </p:txBody>
      </p:sp>
      <p:sp>
        <p:nvSpPr>
          <p:cNvPr id="4" name="Marcador de número de diapositiva 3"/>
          <p:cNvSpPr>
            <a:spLocks noGrp="1"/>
          </p:cNvSpPr>
          <p:nvPr>
            <p:ph type="sldNum" sz="quarter" idx="12"/>
          </p:nvPr>
        </p:nvSpPr>
        <p:spPr/>
        <p:txBody>
          <a:bodyPr/>
          <a:lstStyle/>
          <a:p>
            <a:fld id="{039754A7-9AA6-47F8-838F-E7C35BC3993F}" type="slidenum">
              <a:rPr lang="es-MX" smtClean="0"/>
              <a:t>17</a:t>
            </a:fld>
            <a:endParaRPr lang="es-MX"/>
          </a:p>
        </p:txBody>
      </p:sp>
    </p:spTree>
    <p:extLst>
      <p:ext uri="{BB962C8B-B14F-4D97-AF65-F5344CB8AC3E}">
        <p14:creationId xmlns:p14="http://schemas.microsoft.com/office/powerpoint/2010/main" val="850428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sp>
        <p:nvSpPr>
          <p:cNvPr id="4" name="CuadroTexto 3"/>
          <p:cNvSpPr txBox="1"/>
          <p:nvPr/>
        </p:nvSpPr>
        <p:spPr>
          <a:xfrm>
            <a:off x="520262" y="1797269"/>
            <a:ext cx="5785945" cy="1846659"/>
          </a:xfrm>
          <a:prstGeom prst="rect">
            <a:avLst/>
          </a:prstGeom>
          <a:noFill/>
        </p:spPr>
        <p:txBody>
          <a:bodyPr wrap="square" rtlCol="0">
            <a:spAutoFit/>
          </a:bodyPr>
          <a:lstStyle/>
          <a:p>
            <a:pPr algn="just"/>
            <a:r>
              <a:rPr lang="es-MX" sz="1600" dirty="0" smtClean="0"/>
              <a:t>Por las características de la comunidad, se tuvo la oportunidad de captar necesidades a través de entrevistas personales que fueron mas allá de la herramienta de consulta diseñada.</a:t>
            </a:r>
          </a:p>
          <a:p>
            <a:pPr algn="just"/>
            <a:endParaRPr lang="es-MX" sz="1600" dirty="0" smtClean="0"/>
          </a:p>
          <a:p>
            <a:pPr algn="just"/>
            <a:r>
              <a:rPr lang="es-MX" sz="1600" dirty="0" smtClean="0"/>
              <a:t>Los temas que surgieron en la mesa de diálogo con los habitantes de Las Pocitas y ranchos cercanos fueron:</a:t>
            </a:r>
          </a:p>
          <a:p>
            <a:endParaRPr lang="es-MX" dirty="0"/>
          </a:p>
        </p:txBody>
      </p:sp>
      <p:sp>
        <p:nvSpPr>
          <p:cNvPr id="6" name="CuadroTexto 5"/>
          <p:cNvSpPr txBox="1"/>
          <p:nvPr/>
        </p:nvSpPr>
        <p:spPr>
          <a:xfrm>
            <a:off x="520261" y="3643928"/>
            <a:ext cx="5785945" cy="3539430"/>
          </a:xfrm>
          <a:prstGeom prst="rect">
            <a:avLst/>
          </a:prstGeom>
          <a:noFill/>
        </p:spPr>
        <p:txBody>
          <a:bodyPr wrap="square" rtlCol="0">
            <a:spAutoFit/>
          </a:bodyPr>
          <a:lstStyle/>
          <a:p>
            <a:pPr marL="285750" indent="-285750" algn="just">
              <a:buFont typeface="Arial" panose="020B0604020202020204" pitchFamily="34" charset="0"/>
              <a:buChar char="•"/>
            </a:pPr>
            <a:r>
              <a:rPr lang="es-MX" sz="1600" dirty="0" smtClean="0"/>
              <a:t>Los caminos rurales necesitan atención urgente, principalmente los que están de lado de la sierra.</a:t>
            </a:r>
          </a:p>
          <a:p>
            <a:pPr marL="285750" indent="-285750" algn="just">
              <a:buFont typeface="Arial" panose="020B0604020202020204" pitchFamily="34" charset="0"/>
              <a:buChar char="•"/>
            </a:pPr>
            <a:endParaRPr lang="es-MX" sz="1600" dirty="0" smtClean="0"/>
          </a:p>
          <a:p>
            <a:pPr marL="285750" indent="-285750" algn="just">
              <a:buFont typeface="Arial" panose="020B0604020202020204" pitchFamily="34" charset="0"/>
              <a:buChar char="•"/>
            </a:pPr>
            <a:r>
              <a:rPr lang="es-MX" sz="1600" dirty="0" smtClean="0"/>
              <a:t>Este año que esta por terminar no se ejecutaron acciones de empleo temporal, que es una de las principales fuentes de ingresos para los pobladores.</a:t>
            </a:r>
          </a:p>
          <a:p>
            <a:pPr marL="285750" indent="-285750" algn="just">
              <a:buFont typeface="Arial" panose="020B0604020202020204" pitchFamily="34" charset="0"/>
              <a:buChar char="•"/>
            </a:pPr>
            <a:endParaRPr lang="es-MX" sz="1600" dirty="0" smtClean="0"/>
          </a:p>
          <a:p>
            <a:pPr marL="285750" indent="-285750" algn="just">
              <a:buFont typeface="Arial" panose="020B0604020202020204" pitchFamily="34" charset="0"/>
              <a:buChar char="•"/>
            </a:pPr>
            <a:r>
              <a:rPr lang="es-MX" sz="1600" dirty="0" smtClean="0"/>
              <a:t>El puente principal se desborda fácilmente por la necesidad de desazolve del arroyo, lo cual ocasiona inundaciones en el pueblo.</a:t>
            </a:r>
          </a:p>
          <a:p>
            <a:pPr marL="285750" indent="-285750" algn="just">
              <a:buFont typeface="Arial" panose="020B0604020202020204" pitchFamily="34" charset="0"/>
              <a:buChar char="•"/>
            </a:pPr>
            <a:r>
              <a:rPr lang="es-MX" sz="1600" dirty="0" smtClean="0"/>
              <a:t>Las mujeres de la comunidad son muy participativas y se encuentran muy interesadas en adquirir nuevas capacidades como: Corte de cabello, costura y otros oficios que les permitan mejorar la calidad de vida de sus familias.</a:t>
            </a:r>
            <a:endParaRPr lang="es-MX" sz="1600" dirty="0"/>
          </a:p>
        </p:txBody>
      </p:sp>
      <p:sp>
        <p:nvSpPr>
          <p:cNvPr id="5" name="Marcador de número de diapositiva 4"/>
          <p:cNvSpPr>
            <a:spLocks noGrp="1"/>
          </p:cNvSpPr>
          <p:nvPr>
            <p:ph type="sldNum" sz="quarter" idx="12"/>
          </p:nvPr>
        </p:nvSpPr>
        <p:spPr/>
        <p:txBody>
          <a:bodyPr/>
          <a:lstStyle/>
          <a:p>
            <a:fld id="{039754A7-9AA6-47F8-838F-E7C35BC3993F}" type="slidenum">
              <a:rPr lang="es-MX" smtClean="0"/>
              <a:t>18</a:t>
            </a:fld>
            <a:endParaRPr lang="es-MX"/>
          </a:p>
        </p:txBody>
      </p:sp>
    </p:spTree>
    <p:extLst>
      <p:ext uri="{BB962C8B-B14F-4D97-AF65-F5344CB8AC3E}">
        <p14:creationId xmlns:p14="http://schemas.microsoft.com/office/powerpoint/2010/main" val="3792635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88" y="133350"/>
            <a:ext cx="6838462" cy="8847411"/>
          </a:xfrm>
          <a:prstGeom prst="rect">
            <a:avLst/>
          </a:prstGeom>
        </p:spPr>
      </p:pic>
      <p:sp>
        <p:nvSpPr>
          <p:cNvPr id="3" name="Marcador de número de diapositiva 2"/>
          <p:cNvSpPr>
            <a:spLocks noGrp="1"/>
          </p:cNvSpPr>
          <p:nvPr>
            <p:ph type="sldNum" sz="quarter" idx="12"/>
          </p:nvPr>
        </p:nvSpPr>
        <p:spPr/>
        <p:txBody>
          <a:bodyPr/>
          <a:lstStyle/>
          <a:p>
            <a:fld id="{039754A7-9AA6-47F8-838F-E7C35BC3993F}" type="slidenum">
              <a:rPr lang="es-MX" smtClean="0"/>
              <a:t>19</a:t>
            </a:fld>
            <a:endParaRPr lang="es-MX"/>
          </a:p>
        </p:txBody>
      </p:sp>
    </p:spTree>
    <p:extLst>
      <p:ext uri="{BB962C8B-B14F-4D97-AF65-F5344CB8AC3E}">
        <p14:creationId xmlns:p14="http://schemas.microsoft.com/office/powerpoint/2010/main" val="527873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70686" y="356963"/>
            <a:ext cx="1311158" cy="898386"/>
          </a:xfrm>
          <a:prstGeom prst="rect">
            <a:avLst/>
          </a:prstGeom>
        </p:spPr>
      </p:pic>
      <p:pic>
        <p:nvPicPr>
          <p:cNvPr id="6" name="Imagen 5"/>
          <p:cNvPicPr>
            <a:picLocks noChangeAspect="1"/>
          </p:cNvPicPr>
          <p:nvPr/>
        </p:nvPicPr>
        <p:blipFill>
          <a:blip r:embed="rId3"/>
          <a:stretch>
            <a:fillRect/>
          </a:stretch>
        </p:blipFill>
        <p:spPr>
          <a:xfrm>
            <a:off x="0" y="7639416"/>
            <a:ext cx="6858000" cy="1480521"/>
          </a:xfrm>
          <a:prstGeom prst="rect">
            <a:avLst/>
          </a:prstGeom>
        </p:spPr>
      </p:pic>
      <p:sp>
        <p:nvSpPr>
          <p:cNvPr id="2" name="Marcador de número de diapositiva 1"/>
          <p:cNvSpPr>
            <a:spLocks noGrp="1"/>
          </p:cNvSpPr>
          <p:nvPr>
            <p:ph type="sldNum" sz="quarter" idx="12"/>
          </p:nvPr>
        </p:nvSpPr>
        <p:spPr/>
        <p:txBody>
          <a:bodyPr/>
          <a:lstStyle/>
          <a:p>
            <a:fld id="{039754A7-9AA6-47F8-838F-E7C35BC3993F}" type="slidenum">
              <a:rPr lang="es-MX" smtClean="0"/>
              <a:t>2</a:t>
            </a:fld>
            <a:endParaRPr lang="es-MX"/>
          </a:p>
        </p:txBody>
      </p:sp>
      <p:graphicFrame>
        <p:nvGraphicFramePr>
          <p:cNvPr id="9" name="Tabla 8"/>
          <p:cNvGraphicFramePr>
            <a:graphicFrameLocks noGrp="1"/>
          </p:cNvGraphicFramePr>
          <p:nvPr>
            <p:extLst>
              <p:ext uri="{D42A27DB-BD31-4B8C-83A1-F6EECF244321}">
                <p14:modId xmlns:p14="http://schemas.microsoft.com/office/powerpoint/2010/main" val="160537140"/>
              </p:ext>
            </p:extLst>
          </p:nvPr>
        </p:nvGraphicFramePr>
        <p:xfrm>
          <a:off x="903073" y="1587879"/>
          <a:ext cx="5077916" cy="4930208"/>
        </p:xfrm>
        <a:graphic>
          <a:graphicData uri="http://schemas.openxmlformats.org/drawingml/2006/table">
            <a:tbl>
              <a:tblPr firstRow="1" bandRow="1">
                <a:tableStyleId>{5C22544A-7EE6-4342-B048-85BDC9FD1C3A}</a:tableStyleId>
              </a:tblPr>
              <a:tblGrid>
                <a:gridCol w="5077916"/>
              </a:tblGrid>
              <a:tr h="361301">
                <a:tc>
                  <a:txBody>
                    <a:bodyPr/>
                    <a:lstStyle/>
                    <a:p>
                      <a:pPr marL="0" marR="0" indent="0" algn="ctr" defTabSz="685800" rtl="0" eaLnBrk="1" fontAlgn="auto" latinLnBrk="0" hangingPunct="1">
                        <a:lnSpc>
                          <a:spcPct val="200000"/>
                        </a:lnSpc>
                        <a:spcBef>
                          <a:spcPts val="0"/>
                        </a:spcBef>
                        <a:spcAft>
                          <a:spcPts val="0"/>
                        </a:spcAft>
                        <a:buClrTx/>
                        <a:buSzTx/>
                        <a:buFontTx/>
                        <a:buNone/>
                        <a:tabLst/>
                        <a:defRPr/>
                      </a:pPr>
                      <a:r>
                        <a:rPr lang="es-MX" sz="1600" b="1" i="1" dirty="0" smtClean="0">
                          <a:latin typeface="+mn-lt"/>
                        </a:rPr>
                        <a:t>Contenido</a:t>
                      </a:r>
                    </a:p>
                  </a:txBody>
                  <a:tcPr>
                    <a:solidFill>
                      <a:srgbClr val="FF0066"/>
                    </a:solidFill>
                  </a:tcPr>
                </a:tc>
              </a:tr>
              <a:tr h="361301">
                <a:tc>
                  <a:txBody>
                    <a:bodyPr/>
                    <a:lstStyle/>
                    <a:p>
                      <a:pPr algn="l">
                        <a:lnSpc>
                          <a:spcPct val="200000"/>
                        </a:lnSpc>
                      </a:pPr>
                      <a:r>
                        <a:rPr lang="es-MX" b="1" i="1" dirty="0" smtClean="0">
                          <a:solidFill>
                            <a:schemeClr val="tx1"/>
                          </a:solidFill>
                          <a:latin typeface="+mn-lt"/>
                        </a:rPr>
                        <a:t>Presentación</a:t>
                      </a:r>
                      <a:endParaRPr lang="es-MX" b="1" i="1" dirty="0">
                        <a:solidFill>
                          <a:schemeClr val="tx1"/>
                        </a:solidFill>
                        <a:latin typeface="+mn-lt"/>
                      </a:endParaRPr>
                    </a:p>
                  </a:txBody>
                  <a:tcPr>
                    <a:solidFill>
                      <a:schemeClr val="bg1"/>
                    </a:solidFill>
                  </a:tcPr>
                </a:tc>
              </a:tr>
              <a:tr h="361301">
                <a:tc>
                  <a:txBody>
                    <a:bodyPr/>
                    <a:lstStyle/>
                    <a:p>
                      <a:pPr algn="l">
                        <a:lnSpc>
                          <a:spcPct val="200000"/>
                        </a:lnSpc>
                      </a:pPr>
                      <a:r>
                        <a:rPr lang="es-MX" b="1" i="1" dirty="0" smtClean="0">
                          <a:solidFill>
                            <a:schemeClr val="tx1"/>
                          </a:solidFill>
                          <a:latin typeface="+mn-lt"/>
                        </a:rPr>
                        <a:t>Consulta en Línea</a:t>
                      </a:r>
                      <a:endParaRPr lang="es-MX" b="1" i="1" dirty="0">
                        <a:solidFill>
                          <a:schemeClr val="tx1"/>
                        </a:solidFill>
                        <a:latin typeface="+mn-lt"/>
                      </a:endParaRPr>
                    </a:p>
                  </a:txBody>
                  <a:tcPr>
                    <a:solidFill>
                      <a:schemeClr val="bg1"/>
                    </a:solidFill>
                  </a:tcPr>
                </a:tc>
              </a:tr>
              <a:tr h="361301">
                <a:tc>
                  <a:txBody>
                    <a:bodyPr/>
                    <a:lstStyle/>
                    <a:p>
                      <a:pPr algn="l">
                        <a:lnSpc>
                          <a:spcPct val="200000"/>
                        </a:lnSpc>
                      </a:pPr>
                      <a:r>
                        <a:rPr lang="es-MX" b="1" i="1" baseline="0" dirty="0" smtClean="0">
                          <a:solidFill>
                            <a:schemeClr val="tx1"/>
                          </a:solidFill>
                          <a:latin typeface="+mn-lt"/>
                        </a:rPr>
                        <a:t>Foro en la colonia Miramar</a:t>
                      </a:r>
                      <a:endParaRPr lang="es-MX" b="1" i="1" dirty="0">
                        <a:solidFill>
                          <a:schemeClr val="tx1"/>
                        </a:solidFill>
                        <a:latin typeface="+mn-lt"/>
                      </a:endParaRPr>
                    </a:p>
                  </a:txBody>
                  <a:tcPr>
                    <a:solidFill>
                      <a:schemeClr val="bg1"/>
                    </a:solidFill>
                  </a:tcPr>
                </a:tc>
              </a:tr>
              <a:tr h="361301">
                <a:tc>
                  <a:txBody>
                    <a:bodyPr/>
                    <a:lstStyle/>
                    <a:p>
                      <a:pPr algn="l">
                        <a:lnSpc>
                          <a:spcPct val="200000"/>
                        </a:lnSpc>
                      </a:pPr>
                      <a:r>
                        <a:rPr lang="es-MX" b="1" i="1" dirty="0" smtClean="0">
                          <a:solidFill>
                            <a:schemeClr val="tx1"/>
                          </a:solidFill>
                          <a:latin typeface="+mn-lt"/>
                        </a:rPr>
                        <a:t>Foro en Las</a:t>
                      </a:r>
                      <a:r>
                        <a:rPr lang="es-MX" b="1" i="1" baseline="0" dirty="0" smtClean="0">
                          <a:solidFill>
                            <a:schemeClr val="tx1"/>
                          </a:solidFill>
                          <a:latin typeface="+mn-lt"/>
                        </a:rPr>
                        <a:t> Pocitas, B.C.S.</a:t>
                      </a:r>
                      <a:endParaRPr lang="es-MX" b="1" i="1" dirty="0">
                        <a:solidFill>
                          <a:schemeClr val="tx1"/>
                        </a:solidFill>
                        <a:latin typeface="+mn-lt"/>
                      </a:endParaRPr>
                    </a:p>
                  </a:txBody>
                  <a:tcPr>
                    <a:solidFill>
                      <a:schemeClr val="bg1"/>
                    </a:solidFill>
                  </a:tcPr>
                </a:tc>
              </a:tr>
              <a:tr h="361301">
                <a:tc>
                  <a:txBody>
                    <a:bodyPr/>
                    <a:lstStyle/>
                    <a:p>
                      <a:pPr algn="l">
                        <a:lnSpc>
                          <a:spcPct val="200000"/>
                        </a:lnSpc>
                      </a:pPr>
                      <a:r>
                        <a:rPr lang="es-MX" b="1" i="1" dirty="0" smtClean="0">
                          <a:solidFill>
                            <a:schemeClr val="tx1"/>
                          </a:solidFill>
                          <a:latin typeface="+mn-lt"/>
                        </a:rPr>
                        <a:t>Foro en el Pedregal del Cortez</a:t>
                      </a:r>
                      <a:endParaRPr lang="es-MX" b="1" i="1" dirty="0">
                        <a:solidFill>
                          <a:schemeClr val="tx1"/>
                        </a:solidFill>
                        <a:latin typeface="+mn-lt"/>
                      </a:endParaRPr>
                    </a:p>
                  </a:txBody>
                  <a:tcPr>
                    <a:solidFill>
                      <a:schemeClr val="bg1"/>
                    </a:solidFill>
                  </a:tcPr>
                </a:tc>
              </a:tr>
              <a:tr h="361301">
                <a:tc>
                  <a:txBody>
                    <a:bodyPr/>
                    <a:lstStyle/>
                    <a:p>
                      <a:pPr algn="l">
                        <a:lnSpc>
                          <a:spcPct val="200000"/>
                        </a:lnSpc>
                      </a:pPr>
                      <a:r>
                        <a:rPr lang="es-MX" b="1" i="1" dirty="0" smtClean="0">
                          <a:solidFill>
                            <a:schemeClr val="tx1"/>
                          </a:solidFill>
                          <a:latin typeface="+mn-lt"/>
                        </a:rPr>
                        <a:t>Foro en Todos Santos, B.C.S.</a:t>
                      </a:r>
                      <a:endParaRPr lang="es-MX" b="1" i="1" dirty="0">
                        <a:solidFill>
                          <a:schemeClr val="tx1"/>
                        </a:solidFill>
                        <a:latin typeface="+mn-lt"/>
                      </a:endParaRPr>
                    </a:p>
                  </a:txBody>
                  <a:tcPr>
                    <a:solidFill>
                      <a:schemeClr val="bg1"/>
                    </a:solidFill>
                  </a:tcPr>
                </a:tc>
              </a:tr>
              <a:tr h="361301">
                <a:tc>
                  <a:txBody>
                    <a:bodyPr/>
                    <a:lstStyle/>
                    <a:p>
                      <a:pPr algn="l">
                        <a:lnSpc>
                          <a:spcPct val="200000"/>
                        </a:lnSpc>
                      </a:pPr>
                      <a:r>
                        <a:rPr lang="es-MX" b="1" i="1" dirty="0" smtClean="0">
                          <a:solidFill>
                            <a:schemeClr val="tx1"/>
                          </a:solidFill>
                          <a:latin typeface="+mn-lt"/>
                        </a:rPr>
                        <a:t>Foro de Especialistas y Expertos</a:t>
                      </a:r>
                      <a:endParaRPr lang="es-MX" b="1" i="1" dirty="0">
                        <a:solidFill>
                          <a:schemeClr val="tx1"/>
                        </a:solidFill>
                        <a:latin typeface="+mn-lt"/>
                      </a:endParaRPr>
                    </a:p>
                  </a:txBody>
                  <a:tcPr>
                    <a:solidFill>
                      <a:schemeClr val="bg1"/>
                    </a:solidFill>
                  </a:tcPr>
                </a:tc>
              </a:tr>
              <a:tr h="361301">
                <a:tc>
                  <a:txBody>
                    <a:bodyPr/>
                    <a:lstStyle/>
                    <a:p>
                      <a:pPr algn="l">
                        <a:lnSpc>
                          <a:spcPct val="200000"/>
                        </a:lnSpc>
                      </a:pPr>
                      <a:r>
                        <a:rPr lang="es-MX" b="1" i="1" dirty="0" smtClean="0">
                          <a:solidFill>
                            <a:schemeClr val="tx1"/>
                          </a:solidFill>
                          <a:latin typeface="+mn-lt"/>
                        </a:rPr>
                        <a:t>Foro con el Posgrado en Desarrollo Sustentable y Globalización de la UABCS</a:t>
                      </a:r>
                      <a:endParaRPr lang="es-MX" b="1" i="1" dirty="0">
                        <a:solidFill>
                          <a:schemeClr val="tx1"/>
                        </a:solidFill>
                        <a:latin typeface="+mn-lt"/>
                      </a:endParaRPr>
                    </a:p>
                  </a:txBody>
                  <a:tcPr>
                    <a:solidFill>
                      <a:schemeClr val="bg1"/>
                    </a:solidFill>
                  </a:tcPr>
                </a:tc>
              </a:tr>
              <a:tr h="361301">
                <a:tc>
                  <a:txBody>
                    <a:bodyPr/>
                    <a:lstStyle/>
                    <a:p>
                      <a:pPr algn="l">
                        <a:lnSpc>
                          <a:spcPct val="200000"/>
                        </a:lnSpc>
                      </a:pPr>
                      <a:r>
                        <a:rPr lang="es-MX" b="1" i="1" dirty="0" smtClean="0">
                          <a:solidFill>
                            <a:schemeClr val="tx1"/>
                          </a:solidFill>
                          <a:latin typeface="+mn-lt"/>
                        </a:rPr>
                        <a:t>Consulta</a:t>
                      </a:r>
                      <a:r>
                        <a:rPr lang="es-MX" b="1" i="1" baseline="0" dirty="0" smtClean="0">
                          <a:solidFill>
                            <a:schemeClr val="tx1"/>
                          </a:solidFill>
                          <a:latin typeface="+mn-lt"/>
                        </a:rPr>
                        <a:t> Infantil</a:t>
                      </a:r>
                      <a:endParaRPr lang="es-MX" b="1" i="1" dirty="0">
                        <a:solidFill>
                          <a:schemeClr val="tx1"/>
                        </a:solidFill>
                        <a:latin typeface="+mn-lt"/>
                      </a:endParaRPr>
                    </a:p>
                  </a:txBody>
                  <a:tcPr>
                    <a:solidFill>
                      <a:schemeClr val="bg1"/>
                    </a:solidFill>
                  </a:tcPr>
                </a:tc>
              </a:tr>
            </a:tbl>
          </a:graphicData>
        </a:graphic>
      </p:graphicFrame>
    </p:spTree>
    <p:extLst>
      <p:ext uri="{BB962C8B-B14F-4D97-AF65-F5344CB8AC3E}">
        <p14:creationId xmlns:p14="http://schemas.microsoft.com/office/powerpoint/2010/main" val="68743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35087" y="2599522"/>
            <a:ext cx="4577942" cy="542456"/>
          </a:xfrm>
          <a:prstGeom prst="rect">
            <a:avLst/>
          </a:prstGeom>
        </p:spPr>
        <p:txBody>
          <a:bodyPr wrap="square">
            <a:spAutoFit/>
          </a:bodyPr>
          <a:lstStyle/>
          <a:p>
            <a:r>
              <a:rPr lang="es-MX" sz="1575" b="1" i="1" dirty="0"/>
              <a:t>Al preguntar: ¿Qué es lo mejor que tiene La Paz?</a:t>
            </a:r>
            <a:r>
              <a:rPr lang="es-MX" sz="1350" b="1" i="1" dirty="0"/>
              <a:t/>
            </a:r>
            <a:br>
              <a:rPr lang="es-MX" sz="1350" b="1" i="1" dirty="0"/>
            </a:br>
            <a:endParaRPr lang="es-MX" sz="1350" b="1" i="1" dirty="0"/>
          </a:p>
        </p:txBody>
      </p:sp>
      <p:graphicFrame>
        <p:nvGraphicFramePr>
          <p:cNvPr id="6" name="Tabla 5"/>
          <p:cNvGraphicFramePr>
            <a:graphicFrameLocks noGrp="1"/>
          </p:cNvGraphicFramePr>
          <p:nvPr>
            <p:extLst>
              <p:ext uri="{D42A27DB-BD31-4B8C-83A1-F6EECF244321}">
                <p14:modId xmlns:p14="http://schemas.microsoft.com/office/powerpoint/2010/main" val="2230471281"/>
              </p:ext>
            </p:extLst>
          </p:nvPr>
        </p:nvGraphicFramePr>
        <p:xfrm>
          <a:off x="627286" y="3621924"/>
          <a:ext cx="5625073" cy="1772564"/>
        </p:xfrm>
        <a:graphic>
          <a:graphicData uri="http://schemas.openxmlformats.org/drawingml/2006/table">
            <a:tbl>
              <a:tblPr/>
              <a:tblGrid>
                <a:gridCol w="5625073"/>
              </a:tblGrid>
              <a:tr h="222885">
                <a:tc>
                  <a:txBody>
                    <a:bodyPr/>
                    <a:lstStyle/>
                    <a:p>
                      <a:pPr algn="r" fontAlgn="t"/>
                      <a:r>
                        <a:rPr lang="es-MX" sz="2000" b="1" dirty="0" smtClean="0">
                          <a:solidFill>
                            <a:srgbClr val="000000"/>
                          </a:solidFill>
                          <a:effectLst/>
                        </a:rPr>
                        <a:t>7 de cada 10 </a:t>
                      </a:r>
                      <a:r>
                        <a:rPr lang="es-MX" sz="1600" dirty="0" smtClean="0">
                          <a:solidFill>
                            <a:srgbClr val="000000"/>
                          </a:solidFill>
                          <a:effectLst/>
                        </a:rPr>
                        <a:t>eligió el </a:t>
                      </a:r>
                      <a:r>
                        <a:rPr lang="es-MX" sz="1600" dirty="0">
                          <a:solidFill>
                            <a:srgbClr val="000000"/>
                          </a:solidFill>
                          <a:effectLst/>
                        </a:rPr>
                        <a:t>mar y sus paisajes</a:t>
                      </a:r>
                    </a:p>
                  </a:txBody>
                  <a:tcPr marL="51435" marR="51435" marT="25718" marB="25718">
                    <a:lnL>
                      <a:noFill/>
                    </a:lnL>
                    <a:lnR>
                      <a:noFill/>
                    </a:lnR>
                    <a:lnT>
                      <a:noFill/>
                    </a:lnT>
                    <a:lnB>
                      <a:noFill/>
                    </a:lnB>
                    <a:solidFill>
                      <a:srgbClr val="FFFFFF"/>
                    </a:solidFill>
                  </a:tcPr>
                </a:tc>
              </a:tr>
              <a:tr h="222885">
                <a:tc>
                  <a:txBody>
                    <a:bodyPr/>
                    <a:lstStyle/>
                    <a:p>
                      <a:pPr algn="r" fontAlgn="t"/>
                      <a:r>
                        <a:rPr lang="es-MX" sz="2000" b="1" dirty="0" smtClean="0">
                          <a:solidFill>
                            <a:srgbClr val="000000"/>
                          </a:solidFill>
                          <a:effectLst/>
                        </a:rPr>
                        <a:t>6 de cada 10 </a:t>
                      </a:r>
                      <a:r>
                        <a:rPr lang="es-MX" sz="1600" dirty="0" smtClean="0">
                          <a:solidFill>
                            <a:srgbClr val="000000"/>
                          </a:solidFill>
                          <a:effectLst/>
                        </a:rPr>
                        <a:t>el </a:t>
                      </a:r>
                      <a:r>
                        <a:rPr lang="es-MX" sz="1600" dirty="0">
                          <a:solidFill>
                            <a:srgbClr val="000000"/>
                          </a:solidFill>
                          <a:effectLst/>
                        </a:rPr>
                        <a:t>malecón</a:t>
                      </a:r>
                    </a:p>
                  </a:txBody>
                  <a:tcPr marL="51435" marR="51435" marT="25718" marB="25718">
                    <a:lnL>
                      <a:noFill/>
                    </a:lnL>
                    <a:lnR>
                      <a:noFill/>
                    </a:lnR>
                    <a:lnT>
                      <a:noFill/>
                    </a:lnT>
                    <a:lnB>
                      <a:noFill/>
                    </a:lnB>
                    <a:solidFill>
                      <a:srgbClr val="FFFFFF"/>
                    </a:solidFill>
                  </a:tcPr>
                </a:tc>
              </a:tr>
              <a:tr h="286007">
                <a:tc>
                  <a:txBody>
                    <a:bodyPr/>
                    <a:lstStyle/>
                    <a:p>
                      <a:pPr algn="r" fontAlgn="t"/>
                      <a:r>
                        <a:rPr lang="es-MX" sz="2000" b="1" dirty="0" smtClean="0">
                          <a:solidFill>
                            <a:srgbClr val="000000"/>
                          </a:solidFill>
                          <a:effectLst/>
                        </a:rPr>
                        <a:t>4 de cada 10 </a:t>
                      </a:r>
                      <a:r>
                        <a:rPr lang="es-MX" sz="1600" dirty="0" smtClean="0">
                          <a:solidFill>
                            <a:srgbClr val="000000"/>
                          </a:solidFill>
                          <a:effectLst/>
                        </a:rPr>
                        <a:t>Espacios para que los niños jueguen seguros</a:t>
                      </a:r>
                      <a:endParaRPr lang="es-MX" sz="1600" kern="1200" dirty="0">
                        <a:solidFill>
                          <a:srgbClr val="000000"/>
                        </a:solidFill>
                        <a:effectLst/>
                        <a:latin typeface="+mn-lt"/>
                        <a:ea typeface="+mn-ea"/>
                        <a:cs typeface="+mn-cs"/>
                      </a:endParaRPr>
                    </a:p>
                  </a:txBody>
                  <a:tcPr marL="51435" marR="51435" marT="25718" marB="25718">
                    <a:lnL>
                      <a:noFill/>
                    </a:lnL>
                    <a:lnR>
                      <a:noFill/>
                    </a:lnR>
                    <a:lnT>
                      <a:noFill/>
                    </a:lnT>
                    <a:lnB>
                      <a:noFill/>
                    </a:lnB>
                    <a:solidFill>
                      <a:srgbClr val="FFFFFF"/>
                    </a:solidFill>
                  </a:tcPr>
                </a:tc>
              </a:tr>
              <a:tr h="286007">
                <a:tc>
                  <a:txBody>
                    <a:bodyPr/>
                    <a:lstStyle/>
                    <a:p>
                      <a:pPr algn="r" fontAlgn="t"/>
                      <a:endParaRPr lang="es-MX" sz="1600" dirty="0">
                        <a:solidFill>
                          <a:srgbClr val="000000"/>
                        </a:solidFill>
                        <a:effectLst/>
                      </a:endParaRPr>
                    </a:p>
                  </a:txBody>
                  <a:tcPr marL="51435" marR="51435" marT="25718" marB="25718">
                    <a:lnL>
                      <a:noFill/>
                    </a:lnL>
                    <a:lnR>
                      <a:noFill/>
                    </a:lnR>
                    <a:lnT>
                      <a:noFill/>
                    </a:lnT>
                    <a:lnB>
                      <a:noFill/>
                    </a:lnB>
                    <a:solidFill>
                      <a:srgbClr val="FFFFFF"/>
                    </a:solidFill>
                  </a:tcPr>
                </a:tc>
              </a:tr>
              <a:tr h="408580">
                <a:tc>
                  <a:txBody>
                    <a:bodyPr/>
                    <a:lstStyle/>
                    <a:p>
                      <a:pPr algn="r" fontAlgn="t"/>
                      <a:endParaRPr lang="es-MX" sz="1600" dirty="0">
                        <a:solidFill>
                          <a:srgbClr val="000000"/>
                        </a:solidFill>
                        <a:effectLst/>
                      </a:endParaRPr>
                    </a:p>
                  </a:txBody>
                  <a:tcPr marL="51435" marR="51435" marT="25718" marB="25718">
                    <a:lnL>
                      <a:noFill/>
                    </a:lnL>
                    <a:lnR>
                      <a:noFill/>
                    </a:lnR>
                    <a:lnT>
                      <a:noFill/>
                    </a:lnT>
                    <a:lnB>
                      <a:noFill/>
                    </a:lnB>
                    <a:solidFill>
                      <a:srgbClr val="FFFFFF"/>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122626155"/>
              </p:ext>
            </p:extLst>
          </p:nvPr>
        </p:nvGraphicFramePr>
        <p:xfrm>
          <a:off x="515991" y="5439693"/>
          <a:ext cx="5823284" cy="2147195"/>
        </p:xfrm>
        <a:graphic>
          <a:graphicData uri="http://schemas.openxmlformats.org/drawingml/2006/table">
            <a:tbl>
              <a:tblPr/>
              <a:tblGrid>
                <a:gridCol w="2606390"/>
                <a:gridCol w="3216894"/>
              </a:tblGrid>
              <a:tr h="360045">
                <a:tc rowSpan="2">
                  <a:txBody>
                    <a:bodyPr/>
                    <a:lstStyle/>
                    <a:p>
                      <a:pPr algn="l" fontAlgn="t"/>
                      <a:r>
                        <a:rPr lang="es-MX" sz="1400" dirty="0" smtClean="0">
                          <a:solidFill>
                            <a:srgbClr val="000000"/>
                          </a:solidFill>
                          <a:effectLst/>
                        </a:rPr>
                        <a:t>Las</a:t>
                      </a:r>
                      <a:r>
                        <a:rPr lang="es-MX" sz="1400" baseline="0" dirty="0" smtClean="0">
                          <a:solidFill>
                            <a:srgbClr val="000000"/>
                          </a:solidFill>
                          <a:effectLst/>
                        </a:rPr>
                        <a:t> características menos seleccionadas, con menos de un 3% fueron:</a:t>
                      </a:r>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endParaRPr lang="es-MX" sz="1400" b="1" dirty="0" smtClean="0">
                        <a:solidFill>
                          <a:srgbClr val="000000"/>
                        </a:solidFill>
                        <a:effectLst/>
                      </a:endParaRPr>
                    </a:p>
                    <a:p>
                      <a:pPr algn="l" fontAlgn="t"/>
                      <a:endParaRPr lang="es-MX" sz="1400" b="1" dirty="0" smtClean="0">
                        <a:solidFill>
                          <a:srgbClr val="000000"/>
                        </a:solidFill>
                        <a:effectLst/>
                      </a:endParaRPr>
                    </a:p>
                    <a:p>
                      <a:pPr algn="l" fontAlgn="t"/>
                      <a:r>
                        <a:rPr lang="es-MX" sz="1400" b="1" dirty="0" smtClean="0">
                          <a:solidFill>
                            <a:srgbClr val="000000"/>
                          </a:solidFill>
                          <a:effectLst/>
                        </a:rPr>
                        <a:t>Es mucho más segura que otras ciudades</a:t>
                      </a:r>
                      <a:r>
                        <a:rPr lang="es-MX" sz="1400" b="1" baseline="0" dirty="0" smtClean="0">
                          <a:solidFill>
                            <a:srgbClr val="000000"/>
                          </a:solidFill>
                          <a:effectLst/>
                        </a:rPr>
                        <a:t>.</a:t>
                      </a:r>
                      <a:endParaRPr lang="es-MX" sz="1400" b="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r>
              <a:tr h="205740">
                <a:tc vMerge="1">
                  <a:txBody>
                    <a:bodyPr/>
                    <a:lstStyle/>
                    <a:p>
                      <a:pPr algn="l" fontAlgn="t"/>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r>
                        <a:rPr lang="es-MX" sz="1400" b="1" dirty="0" smtClean="0">
                          <a:solidFill>
                            <a:srgbClr val="000000"/>
                          </a:solidFill>
                          <a:effectLst/>
                        </a:rPr>
                        <a:t>Oportunidades para los jóvenes.</a:t>
                      </a:r>
                    </a:p>
                    <a:p>
                      <a:pPr algn="l" fontAlgn="t"/>
                      <a:r>
                        <a:rPr lang="es-MX" sz="1400" b="1" dirty="0" smtClean="0">
                          <a:solidFill>
                            <a:srgbClr val="000000"/>
                          </a:solidFill>
                          <a:effectLst/>
                        </a:rPr>
                        <a:t>Buenos servicios públicos</a:t>
                      </a:r>
                    </a:p>
                    <a:p>
                      <a:pPr algn="l" fontAlgn="t"/>
                      <a:r>
                        <a:rPr lang="es-MX" sz="1400" b="1" dirty="0" smtClean="0">
                          <a:solidFill>
                            <a:srgbClr val="000000"/>
                          </a:solidFill>
                          <a:effectLst/>
                        </a:rPr>
                        <a:t>Trabajos bien pagados</a:t>
                      </a:r>
                      <a:endParaRPr lang="es-MX" sz="1400" b="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r>
              <a:tr h="286007">
                <a:tc>
                  <a:txBody>
                    <a:bodyPr/>
                    <a:lstStyle/>
                    <a:p>
                      <a:pPr algn="l" fontAlgn="t"/>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endParaRPr lang="es-MX" sz="1400" b="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r>
              <a:tr h="286007">
                <a:tc gridSpan="2">
                  <a:txBody>
                    <a:bodyPr/>
                    <a:lstStyle/>
                    <a:p>
                      <a:pPr algn="l" fontAlgn="t"/>
                      <a:r>
                        <a:rPr lang="es-MX" sz="1400" b="1" i="1" dirty="0" smtClean="0">
                          <a:solidFill>
                            <a:srgbClr val="000000"/>
                          </a:solidFill>
                          <a:effectLst/>
                        </a:rPr>
                        <a:t>La seguridad y</a:t>
                      </a:r>
                      <a:r>
                        <a:rPr lang="es-MX" sz="1400" b="1" i="1" baseline="0" dirty="0" smtClean="0">
                          <a:solidFill>
                            <a:srgbClr val="000000"/>
                          </a:solidFill>
                          <a:effectLst/>
                        </a:rPr>
                        <a:t> el rescate del espacio públicos es el tema mas relevante en esta comunidad.</a:t>
                      </a:r>
                      <a:endParaRPr lang="es-MX" sz="1400" b="1" i="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hMerge="1">
                  <a:txBody>
                    <a:bodyPr/>
                    <a:lstStyle/>
                    <a:p>
                      <a:pPr algn="l" fontAlgn="t"/>
                      <a:endParaRPr lang="es-MX" dirty="0">
                        <a:solidFill>
                          <a:srgbClr val="000000"/>
                        </a:solidFill>
                        <a:effectLst/>
                      </a:endParaRPr>
                    </a:p>
                  </a:txBody>
                  <a:tcPr>
                    <a:lnL>
                      <a:noFill/>
                    </a:lnL>
                    <a:lnR>
                      <a:noFill/>
                    </a:lnR>
                    <a:lnT>
                      <a:noFill/>
                    </a:lnT>
                    <a:lnB>
                      <a:noFill/>
                    </a:lnB>
                    <a:solidFill>
                      <a:srgbClr val="FFFFFF"/>
                    </a:solidFill>
                  </a:tcPr>
                </a:tc>
              </a:tr>
            </a:tbl>
          </a:graphicData>
        </a:graphic>
      </p:graphicFrame>
      <p:pic>
        <p:nvPicPr>
          <p:cNvPr id="9" name="Imagen 8"/>
          <p:cNvPicPr>
            <a:picLocks noChangeAspect="1"/>
          </p:cNvPicPr>
          <p:nvPr/>
        </p:nvPicPr>
        <p:blipFill>
          <a:blip r:embed="rId2"/>
          <a:stretch>
            <a:fillRect/>
          </a:stretch>
        </p:blipFill>
        <p:spPr>
          <a:xfrm>
            <a:off x="2781538" y="288419"/>
            <a:ext cx="1316571" cy="900000"/>
          </a:xfrm>
          <a:prstGeom prst="rect">
            <a:avLst/>
          </a:prstGeom>
        </p:spPr>
      </p:pic>
      <p:pic>
        <p:nvPicPr>
          <p:cNvPr id="2" name="Imagen 1"/>
          <p:cNvPicPr>
            <a:picLocks noChangeAspect="1"/>
          </p:cNvPicPr>
          <p:nvPr/>
        </p:nvPicPr>
        <p:blipFill>
          <a:blip r:embed="rId3"/>
          <a:stretch>
            <a:fillRect/>
          </a:stretch>
        </p:blipFill>
        <p:spPr>
          <a:xfrm>
            <a:off x="-4942" y="7646999"/>
            <a:ext cx="6858000" cy="1480521"/>
          </a:xfrm>
          <a:prstGeom prst="rect">
            <a:avLst/>
          </a:prstGeom>
        </p:spPr>
      </p:pic>
      <p:sp>
        <p:nvSpPr>
          <p:cNvPr id="10" name="Rectángulo 9"/>
          <p:cNvSpPr/>
          <p:nvPr/>
        </p:nvSpPr>
        <p:spPr>
          <a:xfrm>
            <a:off x="515991" y="1485050"/>
            <a:ext cx="4210379" cy="738664"/>
          </a:xfrm>
          <a:prstGeom prst="rect">
            <a:avLst/>
          </a:prstGeom>
        </p:spPr>
        <p:txBody>
          <a:bodyPr wrap="square">
            <a:spAutoFit/>
          </a:bodyPr>
          <a:lstStyle/>
          <a:p>
            <a:r>
              <a:rPr lang="es-MX" sz="1400" b="1" dirty="0" smtClean="0"/>
              <a:t>30</a:t>
            </a:r>
            <a:r>
              <a:rPr lang="es-MX" sz="1400" i="1" dirty="0" smtClean="0"/>
              <a:t> </a:t>
            </a:r>
            <a:r>
              <a:rPr lang="es-MX" sz="1400" i="1" dirty="0"/>
              <a:t>consultas aplicadas en </a:t>
            </a:r>
            <a:r>
              <a:rPr lang="es-MX" sz="1400" i="1" dirty="0" smtClean="0"/>
              <a:t>la explanada central del conjunto habitacional Pedregal del Cortez, el 1 de Diciembre</a:t>
            </a:r>
            <a:endParaRPr lang="es-MX" sz="1400" i="1" dirty="0"/>
          </a:p>
        </p:txBody>
      </p:sp>
      <p:sp>
        <p:nvSpPr>
          <p:cNvPr id="3" name="Marcador de número de diapositiva 2"/>
          <p:cNvSpPr>
            <a:spLocks noGrp="1"/>
          </p:cNvSpPr>
          <p:nvPr>
            <p:ph type="sldNum" sz="quarter" idx="12"/>
          </p:nvPr>
        </p:nvSpPr>
        <p:spPr/>
        <p:txBody>
          <a:bodyPr/>
          <a:lstStyle/>
          <a:p>
            <a:fld id="{039754A7-9AA6-47F8-838F-E7C35BC3993F}" type="slidenum">
              <a:rPr lang="es-MX" smtClean="0"/>
              <a:t>20</a:t>
            </a:fld>
            <a:endParaRPr lang="es-MX"/>
          </a:p>
        </p:txBody>
      </p:sp>
    </p:spTree>
    <p:extLst>
      <p:ext uri="{BB962C8B-B14F-4D97-AF65-F5344CB8AC3E}">
        <p14:creationId xmlns:p14="http://schemas.microsoft.com/office/powerpoint/2010/main" val="493493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2450" y="1796464"/>
            <a:ext cx="5772150" cy="584775"/>
          </a:xfrm>
          <a:prstGeom prst="rect">
            <a:avLst/>
          </a:prstGeom>
        </p:spPr>
        <p:txBody>
          <a:bodyPr wrap="square">
            <a:spAutoFit/>
          </a:bodyPr>
          <a:lstStyle/>
          <a:p>
            <a:pPr algn="ctr"/>
            <a:r>
              <a:rPr lang="es-MX" sz="1600" b="1" i="1" dirty="0"/>
              <a:t>Temas que deben tener más importancia para el Gobierno Municipal </a:t>
            </a:r>
            <a:endParaRPr lang="es-MX" sz="1050" i="1" dirty="0"/>
          </a:p>
        </p:txBody>
      </p:sp>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sp>
        <p:nvSpPr>
          <p:cNvPr id="7" name="CuadroTexto 6"/>
          <p:cNvSpPr txBox="1"/>
          <p:nvPr/>
        </p:nvSpPr>
        <p:spPr>
          <a:xfrm>
            <a:off x="945931" y="6243145"/>
            <a:ext cx="5378669" cy="1198179"/>
          </a:xfrm>
          <a:prstGeom prst="rect">
            <a:avLst/>
          </a:prstGeom>
          <a:noFill/>
        </p:spPr>
        <p:txBody>
          <a:bodyPr wrap="square" rtlCol="0">
            <a:spAutoFit/>
          </a:bodyPr>
          <a:lstStyle/>
          <a:p>
            <a:endParaRPr lang="es-MX" dirty="0"/>
          </a:p>
        </p:txBody>
      </p:sp>
      <p:sp>
        <p:nvSpPr>
          <p:cNvPr id="8" name="Flecha arriba 7"/>
          <p:cNvSpPr/>
          <p:nvPr/>
        </p:nvSpPr>
        <p:spPr>
          <a:xfrm>
            <a:off x="409903" y="3090691"/>
            <a:ext cx="1671145" cy="1887787"/>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arriba 10"/>
          <p:cNvSpPr/>
          <p:nvPr/>
        </p:nvSpPr>
        <p:spPr>
          <a:xfrm rot="10800000">
            <a:off x="4653455" y="5134707"/>
            <a:ext cx="1671145" cy="18877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p:cNvSpPr txBox="1"/>
          <p:nvPr/>
        </p:nvSpPr>
        <p:spPr>
          <a:xfrm>
            <a:off x="2081048" y="3519955"/>
            <a:ext cx="4243552" cy="1323439"/>
          </a:xfrm>
          <a:prstGeom prst="rect">
            <a:avLst/>
          </a:prstGeom>
          <a:noFill/>
        </p:spPr>
        <p:txBody>
          <a:bodyPr wrap="square" rtlCol="0">
            <a:spAutoFit/>
          </a:bodyPr>
          <a:lstStyle/>
          <a:p>
            <a:pPr marL="342900" indent="-342900">
              <a:buAutoNum type="arabicPeriod"/>
            </a:pPr>
            <a:r>
              <a:rPr lang="es-MX" sz="1600" dirty="0" smtClean="0"/>
              <a:t>Mayor seguridad en las calles</a:t>
            </a:r>
          </a:p>
          <a:p>
            <a:pPr marL="342900" indent="-342900">
              <a:buAutoNum type="arabicPeriod"/>
            </a:pPr>
            <a:r>
              <a:rPr lang="es-MX" sz="1600" dirty="0" smtClean="0"/>
              <a:t>Calles mejor iluminadas</a:t>
            </a:r>
          </a:p>
          <a:p>
            <a:pPr marL="342900" indent="-342900">
              <a:buAutoNum type="arabicPeriod"/>
            </a:pPr>
            <a:r>
              <a:rPr lang="es-MX" sz="1600" dirty="0" smtClean="0"/>
              <a:t>Agua suficiente para las necesidades en los hogares</a:t>
            </a:r>
          </a:p>
          <a:p>
            <a:pPr marL="342900" indent="-342900">
              <a:buAutoNum type="arabicPeriod"/>
            </a:pPr>
            <a:r>
              <a:rPr lang="es-MX" sz="1600" dirty="0" smtClean="0"/>
              <a:t>Oportunidades de trabajo</a:t>
            </a:r>
            <a:endParaRPr lang="es-MX" sz="1600" dirty="0"/>
          </a:p>
        </p:txBody>
      </p:sp>
      <p:sp>
        <p:nvSpPr>
          <p:cNvPr id="13" name="CuadroTexto 12"/>
          <p:cNvSpPr txBox="1"/>
          <p:nvPr/>
        </p:nvSpPr>
        <p:spPr>
          <a:xfrm>
            <a:off x="945931" y="5340749"/>
            <a:ext cx="4243552" cy="830997"/>
          </a:xfrm>
          <a:prstGeom prst="rect">
            <a:avLst/>
          </a:prstGeom>
          <a:noFill/>
        </p:spPr>
        <p:txBody>
          <a:bodyPr wrap="square" rtlCol="0">
            <a:spAutoFit/>
          </a:bodyPr>
          <a:lstStyle/>
          <a:p>
            <a:pPr marL="342900" indent="-342900">
              <a:buAutoNum type="arabicPeriod"/>
            </a:pPr>
            <a:r>
              <a:rPr lang="es-MX" sz="1600" dirty="0" smtClean="0"/>
              <a:t>Atender zonas que se inundan</a:t>
            </a:r>
          </a:p>
          <a:p>
            <a:pPr marL="342900" indent="-342900">
              <a:buAutoNum type="arabicPeriod"/>
            </a:pPr>
            <a:r>
              <a:rPr lang="es-MX" sz="1600" dirty="0" smtClean="0"/>
              <a:t>Puentes para cruzar los arroyos cuando llueve</a:t>
            </a:r>
          </a:p>
        </p:txBody>
      </p:sp>
      <p:sp>
        <p:nvSpPr>
          <p:cNvPr id="4" name="Marcador de número de diapositiva 3"/>
          <p:cNvSpPr>
            <a:spLocks noGrp="1"/>
          </p:cNvSpPr>
          <p:nvPr>
            <p:ph type="sldNum" sz="quarter" idx="12"/>
          </p:nvPr>
        </p:nvSpPr>
        <p:spPr/>
        <p:txBody>
          <a:bodyPr/>
          <a:lstStyle/>
          <a:p>
            <a:fld id="{039754A7-9AA6-47F8-838F-E7C35BC3993F}" type="slidenum">
              <a:rPr lang="es-MX" smtClean="0"/>
              <a:t>21</a:t>
            </a:fld>
            <a:endParaRPr lang="es-MX"/>
          </a:p>
        </p:txBody>
      </p:sp>
    </p:spTree>
    <p:extLst>
      <p:ext uri="{BB962C8B-B14F-4D97-AF65-F5344CB8AC3E}">
        <p14:creationId xmlns:p14="http://schemas.microsoft.com/office/powerpoint/2010/main" val="2594715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sp>
        <p:nvSpPr>
          <p:cNvPr id="4" name="CuadroTexto 3"/>
          <p:cNvSpPr txBox="1"/>
          <p:nvPr/>
        </p:nvSpPr>
        <p:spPr>
          <a:xfrm>
            <a:off x="545552" y="1530569"/>
            <a:ext cx="5785945" cy="1077218"/>
          </a:xfrm>
          <a:prstGeom prst="rect">
            <a:avLst/>
          </a:prstGeom>
          <a:noFill/>
        </p:spPr>
        <p:txBody>
          <a:bodyPr wrap="square" rtlCol="0">
            <a:spAutoFit/>
          </a:bodyPr>
          <a:lstStyle/>
          <a:p>
            <a:pPr algn="just"/>
            <a:r>
              <a:rPr lang="es-MX" sz="1200" dirty="0" smtClean="0"/>
              <a:t>Uno de los principales problemas expresados por los ciudadanos participantes, incluso reflejado en la consulta infantil es la seguridad. El siguiente diagrama pretende resumir de manera grafica lo observado en el ejercicio de consulta.</a:t>
            </a:r>
          </a:p>
          <a:p>
            <a:pPr algn="just"/>
            <a:endParaRPr lang="es-MX" sz="1200" dirty="0" smtClean="0"/>
          </a:p>
          <a:p>
            <a:endParaRPr lang="es-MX" sz="1400" dirty="0"/>
          </a:p>
        </p:txBody>
      </p:sp>
      <p:graphicFrame>
        <p:nvGraphicFramePr>
          <p:cNvPr id="5" name="Diagrama 4"/>
          <p:cNvGraphicFramePr/>
          <p:nvPr>
            <p:extLst>
              <p:ext uri="{D42A27DB-BD31-4B8C-83A1-F6EECF244321}">
                <p14:modId xmlns:p14="http://schemas.microsoft.com/office/powerpoint/2010/main" val="1698500707"/>
              </p:ext>
            </p:extLst>
          </p:nvPr>
        </p:nvGraphicFramePr>
        <p:xfrm>
          <a:off x="90337" y="1530569"/>
          <a:ext cx="6696373" cy="6294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arcador de número de diapositiva 5"/>
          <p:cNvSpPr>
            <a:spLocks noGrp="1"/>
          </p:cNvSpPr>
          <p:nvPr>
            <p:ph type="sldNum" sz="quarter" idx="12"/>
          </p:nvPr>
        </p:nvSpPr>
        <p:spPr/>
        <p:txBody>
          <a:bodyPr/>
          <a:lstStyle/>
          <a:p>
            <a:fld id="{039754A7-9AA6-47F8-838F-E7C35BC3993F}" type="slidenum">
              <a:rPr lang="es-MX" smtClean="0"/>
              <a:t>22</a:t>
            </a:fld>
            <a:endParaRPr lang="es-MX"/>
          </a:p>
        </p:txBody>
      </p:sp>
    </p:spTree>
    <p:extLst>
      <p:ext uri="{BB962C8B-B14F-4D97-AF65-F5344CB8AC3E}">
        <p14:creationId xmlns:p14="http://schemas.microsoft.com/office/powerpoint/2010/main" val="1246954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09386"/>
            <a:ext cx="6858000" cy="8872688"/>
          </a:xfrm>
          <a:prstGeom prst="rect">
            <a:avLst/>
          </a:prstGeom>
        </p:spPr>
      </p:pic>
      <p:sp>
        <p:nvSpPr>
          <p:cNvPr id="3" name="Marcador de número de diapositiva 2"/>
          <p:cNvSpPr>
            <a:spLocks noGrp="1"/>
          </p:cNvSpPr>
          <p:nvPr>
            <p:ph type="sldNum" sz="quarter" idx="12"/>
          </p:nvPr>
        </p:nvSpPr>
        <p:spPr/>
        <p:txBody>
          <a:bodyPr/>
          <a:lstStyle/>
          <a:p>
            <a:fld id="{039754A7-9AA6-47F8-838F-E7C35BC3993F}" type="slidenum">
              <a:rPr lang="es-MX" smtClean="0"/>
              <a:t>23</a:t>
            </a:fld>
            <a:endParaRPr lang="es-MX"/>
          </a:p>
        </p:txBody>
      </p:sp>
    </p:spTree>
    <p:extLst>
      <p:ext uri="{BB962C8B-B14F-4D97-AF65-F5344CB8AC3E}">
        <p14:creationId xmlns:p14="http://schemas.microsoft.com/office/powerpoint/2010/main" val="879615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35087" y="2599522"/>
            <a:ext cx="4577942" cy="542456"/>
          </a:xfrm>
          <a:prstGeom prst="rect">
            <a:avLst/>
          </a:prstGeom>
        </p:spPr>
        <p:txBody>
          <a:bodyPr wrap="square">
            <a:spAutoFit/>
          </a:bodyPr>
          <a:lstStyle/>
          <a:p>
            <a:r>
              <a:rPr lang="es-MX" sz="1575" b="1" i="1" dirty="0"/>
              <a:t>Al preguntar: ¿Qué es lo mejor que tiene La Paz?</a:t>
            </a:r>
            <a:r>
              <a:rPr lang="es-MX" sz="1350" b="1" i="1" dirty="0"/>
              <a:t/>
            </a:r>
            <a:br>
              <a:rPr lang="es-MX" sz="1350" b="1" i="1" dirty="0"/>
            </a:br>
            <a:endParaRPr lang="es-MX" sz="1350" b="1" i="1" dirty="0"/>
          </a:p>
        </p:txBody>
      </p:sp>
      <p:graphicFrame>
        <p:nvGraphicFramePr>
          <p:cNvPr id="6" name="Tabla 5"/>
          <p:cNvGraphicFramePr>
            <a:graphicFrameLocks noGrp="1"/>
          </p:cNvGraphicFramePr>
          <p:nvPr>
            <p:extLst>
              <p:ext uri="{D42A27DB-BD31-4B8C-83A1-F6EECF244321}">
                <p14:modId xmlns:p14="http://schemas.microsoft.com/office/powerpoint/2010/main" val="768865861"/>
              </p:ext>
            </p:extLst>
          </p:nvPr>
        </p:nvGraphicFramePr>
        <p:xfrm>
          <a:off x="535042" y="3393324"/>
          <a:ext cx="5736368" cy="2016404"/>
        </p:xfrm>
        <a:graphic>
          <a:graphicData uri="http://schemas.openxmlformats.org/drawingml/2006/table">
            <a:tbl>
              <a:tblPr/>
              <a:tblGrid>
                <a:gridCol w="5736368"/>
              </a:tblGrid>
              <a:tr h="222885">
                <a:tc>
                  <a:txBody>
                    <a:bodyPr/>
                    <a:lstStyle/>
                    <a:p>
                      <a:pPr algn="r" fontAlgn="t"/>
                      <a:r>
                        <a:rPr lang="es-MX" sz="2000" b="1" dirty="0" smtClean="0">
                          <a:solidFill>
                            <a:srgbClr val="000000"/>
                          </a:solidFill>
                          <a:effectLst/>
                        </a:rPr>
                        <a:t>8 de cada 10 </a:t>
                      </a:r>
                      <a:r>
                        <a:rPr lang="es-MX" sz="1600" dirty="0" smtClean="0">
                          <a:solidFill>
                            <a:srgbClr val="000000"/>
                          </a:solidFill>
                          <a:effectLst/>
                        </a:rPr>
                        <a:t>eligió el </a:t>
                      </a:r>
                      <a:r>
                        <a:rPr lang="es-MX" sz="1600" dirty="0">
                          <a:solidFill>
                            <a:srgbClr val="000000"/>
                          </a:solidFill>
                          <a:effectLst/>
                        </a:rPr>
                        <a:t>mar y sus paisajes</a:t>
                      </a:r>
                    </a:p>
                  </a:txBody>
                  <a:tcPr marL="51435" marR="51435" marT="25718" marB="25718">
                    <a:lnL>
                      <a:noFill/>
                    </a:lnL>
                    <a:lnR>
                      <a:noFill/>
                    </a:lnR>
                    <a:lnT>
                      <a:noFill/>
                    </a:lnT>
                    <a:lnB>
                      <a:noFill/>
                    </a:lnB>
                    <a:solidFill>
                      <a:srgbClr val="FFFFFF"/>
                    </a:solidFill>
                  </a:tcPr>
                </a:tc>
              </a:tr>
              <a:tr h="222885">
                <a:tc>
                  <a:txBody>
                    <a:bodyPr/>
                    <a:lstStyle/>
                    <a:p>
                      <a:pPr algn="r" fontAlgn="t"/>
                      <a:r>
                        <a:rPr lang="es-MX" sz="2000" b="1" dirty="0" smtClean="0">
                          <a:solidFill>
                            <a:srgbClr val="000000"/>
                          </a:solidFill>
                          <a:effectLst/>
                        </a:rPr>
                        <a:t>4 de cada 10 </a:t>
                      </a:r>
                      <a:r>
                        <a:rPr lang="es-MX" sz="1600" dirty="0" smtClean="0">
                          <a:solidFill>
                            <a:srgbClr val="000000"/>
                          </a:solidFill>
                          <a:effectLst/>
                        </a:rPr>
                        <a:t>el </a:t>
                      </a:r>
                      <a:r>
                        <a:rPr lang="es-MX" sz="1600" dirty="0">
                          <a:solidFill>
                            <a:srgbClr val="000000"/>
                          </a:solidFill>
                          <a:effectLst/>
                        </a:rPr>
                        <a:t>malecón</a:t>
                      </a:r>
                    </a:p>
                  </a:txBody>
                  <a:tcPr marL="51435" marR="51435" marT="25718" marB="25718">
                    <a:lnL>
                      <a:noFill/>
                    </a:lnL>
                    <a:lnR>
                      <a:noFill/>
                    </a:lnR>
                    <a:lnT>
                      <a:noFill/>
                    </a:lnT>
                    <a:lnB>
                      <a:noFill/>
                    </a:lnB>
                    <a:solidFill>
                      <a:srgbClr val="FFFFFF"/>
                    </a:solidFill>
                  </a:tcPr>
                </a:tc>
              </a:tr>
              <a:tr h="286007">
                <a:tc>
                  <a:txBody>
                    <a:bodyPr/>
                    <a:lstStyle/>
                    <a:p>
                      <a:pPr algn="r" fontAlgn="t"/>
                      <a:r>
                        <a:rPr lang="es-MX" sz="2000" b="1" dirty="0" smtClean="0">
                          <a:solidFill>
                            <a:srgbClr val="000000"/>
                          </a:solidFill>
                          <a:effectLst/>
                        </a:rPr>
                        <a:t>3 de cada 10 </a:t>
                      </a:r>
                      <a:r>
                        <a:rPr lang="es-MX" sz="1600" dirty="0" smtClean="0">
                          <a:solidFill>
                            <a:srgbClr val="000000"/>
                          </a:solidFill>
                          <a:effectLst/>
                        </a:rPr>
                        <a:t>Gente participativa que se ocupa de los problemas de</a:t>
                      </a:r>
                      <a:r>
                        <a:rPr lang="es-MX" sz="1600" baseline="0" dirty="0" smtClean="0">
                          <a:solidFill>
                            <a:srgbClr val="000000"/>
                          </a:solidFill>
                          <a:effectLst/>
                        </a:rPr>
                        <a:t> la ciudad</a:t>
                      </a:r>
                      <a:endParaRPr lang="es-MX" sz="1600" kern="1200" dirty="0">
                        <a:solidFill>
                          <a:srgbClr val="000000"/>
                        </a:solidFill>
                        <a:effectLst/>
                        <a:latin typeface="+mn-lt"/>
                        <a:ea typeface="+mn-ea"/>
                        <a:cs typeface="+mn-cs"/>
                      </a:endParaRPr>
                    </a:p>
                  </a:txBody>
                  <a:tcPr marL="51435" marR="51435" marT="25718" marB="25718">
                    <a:lnL>
                      <a:noFill/>
                    </a:lnL>
                    <a:lnR>
                      <a:noFill/>
                    </a:lnR>
                    <a:lnT>
                      <a:noFill/>
                    </a:lnT>
                    <a:lnB>
                      <a:noFill/>
                    </a:lnB>
                    <a:solidFill>
                      <a:srgbClr val="FFFFFF"/>
                    </a:solidFill>
                  </a:tcPr>
                </a:tc>
              </a:tr>
              <a:tr h="286007">
                <a:tc>
                  <a:txBody>
                    <a:bodyPr/>
                    <a:lstStyle/>
                    <a:p>
                      <a:pPr algn="r" fontAlgn="t"/>
                      <a:endParaRPr lang="es-MX" sz="1600" dirty="0">
                        <a:solidFill>
                          <a:srgbClr val="000000"/>
                        </a:solidFill>
                        <a:effectLst/>
                      </a:endParaRPr>
                    </a:p>
                  </a:txBody>
                  <a:tcPr marL="51435" marR="51435" marT="25718" marB="25718">
                    <a:lnL>
                      <a:noFill/>
                    </a:lnL>
                    <a:lnR>
                      <a:noFill/>
                    </a:lnR>
                    <a:lnT>
                      <a:noFill/>
                    </a:lnT>
                    <a:lnB>
                      <a:noFill/>
                    </a:lnB>
                    <a:solidFill>
                      <a:srgbClr val="FFFFFF"/>
                    </a:solidFill>
                  </a:tcPr>
                </a:tc>
              </a:tr>
              <a:tr h="408580">
                <a:tc>
                  <a:txBody>
                    <a:bodyPr/>
                    <a:lstStyle/>
                    <a:p>
                      <a:pPr algn="r" fontAlgn="t"/>
                      <a:endParaRPr lang="es-MX" sz="1600" dirty="0">
                        <a:solidFill>
                          <a:srgbClr val="000000"/>
                        </a:solidFill>
                        <a:effectLst/>
                      </a:endParaRPr>
                    </a:p>
                  </a:txBody>
                  <a:tcPr marL="51435" marR="51435" marT="25718" marB="25718">
                    <a:lnL>
                      <a:noFill/>
                    </a:lnL>
                    <a:lnR>
                      <a:noFill/>
                    </a:lnR>
                    <a:lnT>
                      <a:noFill/>
                    </a:lnT>
                    <a:lnB>
                      <a:noFill/>
                    </a:lnB>
                    <a:solidFill>
                      <a:srgbClr val="FFFFFF"/>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679593551"/>
              </p:ext>
            </p:extLst>
          </p:nvPr>
        </p:nvGraphicFramePr>
        <p:xfrm>
          <a:off x="515991" y="5439693"/>
          <a:ext cx="5823284" cy="1933835"/>
        </p:xfrm>
        <a:graphic>
          <a:graphicData uri="http://schemas.openxmlformats.org/drawingml/2006/table">
            <a:tbl>
              <a:tblPr/>
              <a:tblGrid>
                <a:gridCol w="2606390"/>
                <a:gridCol w="3216894"/>
              </a:tblGrid>
              <a:tr h="360045">
                <a:tc rowSpan="2">
                  <a:txBody>
                    <a:bodyPr/>
                    <a:lstStyle/>
                    <a:p>
                      <a:pPr algn="l" fontAlgn="t"/>
                      <a:r>
                        <a:rPr lang="es-MX" sz="1400" dirty="0" smtClean="0">
                          <a:solidFill>
                            <a:srgbClr val="000000"/>
                          </a:solidFill>
                          <a:effectLst/>
                        </a:rPr>
                        <a:t>Las</a:t>
                      </a:r>
                      <a:r>
                        <a:rPr lang="es-MX" sz="1400" baseline="0" dirty="0" smtClean="0">
                          <a:solidFill>
                            <a:srgbClr val="000000"/>
                          </a:solidFill>
                          <a:effectLst/>
                        </a:rPr>
                        <a:t> características menos seleccionadas, con menos de un 3% fueron:</a:t>
                      </a:r>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endParaRPr lang="es-MX" sz="1400" b="1" dirty="0" smtClean="0">
                        <a:solidFill>
                          <a:srgbClr val="000000"/>
                        </a:solidFill>
                        <a:effectLst/>
                      </a:endParaRPr>
                    </a:p>
                    <a:p>
                      <a:pPr algn="l" fontAlgn="t"/>
                      <a:endParaRPr lang="es-MX" sz="1400" b="1" dirty="0" smtClean="0">
                        <a:solidFill>
                          <a:srgbClr val="000000"/>
                        </a:solidFill>
                        <a:effectLst/>
                      </a:endParaRPr>
                    </a:p>
                    <a:p>
                      <a:pPr algn="l" fontAlgn="t"/>
                      <a:r>
                        <a:rPr lang="es-MX" sz="1400" b="1" dirty="0" smtClean="0">
                          <a:solidFill>
                            <a:srgbClr val="000000"/>
                          </a:solidFill>
                          <a:effectLst/>
                        </a:rPr>
                        <a:t>Trabajos bien pagados</a:t>
                      </a:r>
                      <a:endParaRPr lang="es-MX" sz="1400" b="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r>
              <a:tr h="205740">
                <a:tc vMerge="1">
                  <a:txBody>
                    <a:bodyPr/>
                    <a:lstStyle/>
                    <a:p>
                      <a:pPr algn="l" fontAlgn="t"/>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r>
                        <a:rPr lang="es-MX" sz="1400" b="1" dirty="0" smtClean="0">
                          <a:solidFill>
                            <a:srgbClr val="000000"/>
                          </a:solidFill>
                          <a:effectLst/>
                        </a:rPr>
                        <a:t>Oportunidades</a:t>
                      </a:r>
                      <a:r>
                        <a:rPr lang="es-MX" sz="1400" b="1" baseline="0" dirty="0" smtClean="0">
                          <a:solidFill>
                            <a:srgbClr val="000000"/>
                          </a:solidFill>
                          <a:effectLst/>
                        </a:rPr>
                        <a:t> para los jóvenes</a:t>
                      </a:r>
                      <a:r>
                        <a:rPr lang="es-MX" sz="1400" b="1" dirty="0" smtClean="0">
                          <a:solidFill>
                            <a:srgbClr val="000000"/>
                          </a:solidFill>
                          <a:effectLst/>
                        </a:rPr>
                        <a:t>.</a:t>
                      </a:r>
                    </a:p>
                    <a:p>
                      <a:pPr algn="l" fontAlgn="t"/>
                      <a:r>
                        <a:rPr lang="es-MX" sz="1400" b="1" dirty="0" smtClean="0">
                          <a:solidFill>
                            <a:srgbClr val="000000"/>
                          </a:solidFill>
                          <a:effectLst/>
                        </a:rPr>
                        <a:t>Buenos servicios públicos</a:t>
                      </a:r>
                    </a:p>
                  </a:txBody>
                  <a:tcPr marL="51435" marR="51435" marT="25718" marB="25718">
                    <a:lnL>
                      <a:noFill/>
                    </a:lnL>
                    <a:lnR>
                      <a:noFill/>
                    </a:lnR>
                    <a:lnT>
                      <a:noFill/>
                    </a:lnT>
                    <a:lnB>
                      <a:noFill/>
                    </a:lnB>
                    <a:solidFill>
                      <a:schemeClr val="accent4">
                        <a:alpha val="58824"/>
                      </a:schemeClr>
                    </a:solidFill>
                  </a:tcPr>
                </a:tc>
              </a:tr>
              <a:tr h="286007">
                <a:tc>
                  <a:txBody>
                    <a:bodyPr/>
                    <a:lstStyle/>
                    <a:p>
                      <a:pPr algn="l" fontAlgn="t"/>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endParaRPr lang="es-MX" sz="1400" b="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r>
              <a:tr h="286007">
                <a:tc gridSpan="2">
                  <a:txBody>
                    <a:bodyPr/>
                    <a:lstStyle/>
                    <a:p>
                      <a:pPr algn="l" fontAlgn="t"/>
                      <a:r>
                        <a:rPr lang="es-MX" sz="1400" b="1" i="1" dirty="0" smtClean="0">
                          <a:solidFill>
                            <a:srgbClr val="000000"/>
                          </a:solidFill>
                          <a:effectLst/>
                        </a:rPr>
                        <a:t>La seguridad es uno de los principales problemas en la comunidad, concentrado en el robo a casa habitación.</a:t>
                      </a:r>
                      <a:endParaRPr lang="es-MX" sz="1400" b="1" i="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hMerge="1">
                  <a:txBody>
                    <a:bodyPr/>
                    <a:lstStyle/>
                    <a:p>
                      <a:pPr algn="l" fontAlgn="t"/>
                      <a:endParaRPr lang="es-MX" dirty="0">
                        <a:solidFill>
                          <a:srgbClr val="000000"/>
                        </a:solidFill>
                        <a:effectLst/>
                      </a:endParaRPr>
                    </a:p>
                  </a:txBody>
                  <a:tcPr>
                    <a:lnL>
                      <a:noFill/>
                    </a:lnL>
                    <a:lnR>
                      <a:noFill/>
                    </a:lnR>
                    <a:lnT>
                      <a:noFill/>
                    </a:lnT>
                    <a:lnB>
                      <a:noFill/>
                    </a:lnB>
                    <a:solidFill>
                      <a:srgbClr val="FFFFFF"/>
                    </a:solidFill>
                  </a:tcPr>
                </a:tc>
              </a:tr>
            </a:tbl>
          </a:graphicData>
        </a:graphic>
      </p:graphicFrame>
      <p:pic>
        <p:nvPicPr>
          <p:cNvPr id="9" name="Imagen 8"/>
          <p:cNvPicPr>
            <a:picLocks noChangeAspect="1"/>
          </p:cNvPicPr>
          <p:nvPr/>
        </p:nvPicPr>
        <p:blipFill>
          <a:blip r:embed="rId2"/>
          <a:stretch>
            <a:fillRect/>
          </a:stretch>
        </p:blipFill>
        <p:spPr>
          <a:xfrm>
            <a:off x="2781538" y="288419"/>
            <a:ext cx="1316571" cy="900000"/>
          </a:xfrm>
          <a:prstGeom prst="rect">
            <a:avLst/>
          </a:prstGeom>
        </p:spPr>
      </p:pic>
      <p:pic>
        <p:nvPicPr>
          <p:cNvPr id="2" name="Imagen 1"/>
          <p:cNvPicPr>
            <a:picLocks noChangeAspect="1"/>
          </p:cNvPicPr>
          <p:nvPr/>
        </p:nvPicPr>
        <p:blipFill>
          <a:blip r:embed="rId3"/>
          <a:stretch>
            <a:fillRect/>
          </a:stretch>
        </p:blipFill>
        <p:spPr>
          <a:xfrm>
            <a:off x="-4942" y="7646999"/>
            <a:ext cx="6858000" cy="1480521"/>
          </a:xfrm>
          <a:prstGeom prst="rect">
            <a:avLst/>
          </a:prstGeom>
        </p:spPr>
      </p:pic>
      <p:sp>
        <p:nvSpPr>
          <p:cNvPr id="10" name="Rectángulo 9"/>
          <p:cNvSpPr/>
          <p:nvPr/>
        </p:nvSpPr>
        <p:spPr>
          <a:xfrm>
            <a:off x="515991" y="1485050"/>
            <a:ext cx="4210379" cy="523220"/>
          </a:xfrm>
          <a:prstGeom prst="rect">
            <a:avLst/>
          </a:prstGeom>
        </p:spPr>
        <p:txBody>
          <a:bodyPr wrap="square">
            <a:spAutoFit/>
          </a:bodyPr>
          <a:lstStyle/>
          <a:p>
            <a:r>
              <a:rPr lang="es-MX" sz="1400" b="1" dirty="0" smtClean="0"/>
              <a:t>56</a:t>
            </a:r>
            <a:r>
              <a:rPr lang="es-MX" sz="1400" i="1" dirty="0" smtClean="0"/>
              <a:t> </a:t>
            </a:r>
            <a:r>
              <a:rPr lang="es-MX" sz="1400" i="1" dirty="0"/>
              <a:t>consultas aplicadas en </a:t>
            </a:r>
            <a:r>
              <a:rPr lang="es-MX" sz="1400" i="1" dirty="0" smtClean="0"/>
              <a:t>la Plaza Pública de Todos Santos, B.C.S. el 2 de Diciembre </a:t>
            </a:r>
            <a:r>
              <a:rPr lang="es-MX" sz="1400" i="1" dirty="0"/>
              <a:t>de 2015</a:t>
            </a:r>
          </a:p>
        </p:txBody>
      </p:sp>
      <p:sp>
        <p:nvSpPr>
          <p:cNvPr id="3" name="Marcador de número de diapositiva 2"/>
          <p:cNvSpPr>
            <a:spLocks noGrp="1"/>
          </p:cNvSpPr>
          <p:nvPr>
            <p:ph type="sldNum" sz="quarter" idx="12"/>
          </p:nvPr>
        </p:nvSpPr>
        <p:spPr/>
        <p:txBody>
          <a:bodyPr/>
          <a:lstStyle/>
          <a:p>
            <a:fld id="{039754A7-9AA6-47F8-838F-E7C35BC3993F}" type="slidenum">
              <a:rPr lang="es-MX" smtClean="0"/>
              <a:t>24</a:t>
            </a:fld>
            <a:endParaRPr lang="es-MX"/>
          </a:p>
        </p:txBody>
      </p:sp>
    </p:spTree>
    <p:extLst>
      <p:ext uri="{BB962C8B-B14F-4D97-AF65-F5344CB8AC3E}">
        <p14:creationId xmlns:p14="http://schemas.microsoft.com/office/powerpoint/2010/main" val="4104792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09550" y="1384593"/>
            <a:ext cx="6457950" cy="307777"/>
          </a:xfrm>
          <a:prstGeom prst="rect">
            <a:avLst/>
          </a:prstGeom>
        </p:spPr>
        <p:txBody>
          <a:bodyPr wrap="square">
            <a:spAutoFit/>
          </a:bodyPr>
          <a:lstStyle/>
          <a:p>
            <a:pPr algn="ctr"/>
            <a:r>
              <a:rPr lang="es-MX" sz="1400" b="1" i="1" dirty="0" smtClean="0">
                <a:ea typeface="+mj-ea"/>
                <a:cs typeface="+mj-cs"/>
              </a:rPr>
              <a:t>Temas que consideran que </a:t>
            </a:r>
            <a:r>
              <a:rPr lang="es-MX" sz="1400" b="1" i="1" dirty="0">
                <a:ea typeface="+mj-ea"/>
                <a:cs typeface="+mj-cs"/>
              </a:rPr>
              <a:t>deben tener más importancia para el Gobierno </a:t>
            </a:r>
            <a:r>
              <a:rPr lang="es-MX" sz="1400" b="1" i="1" dirty="0" smtClean="0">
                <a:ea typeface="+mj-ea"/>
                <a:cs typeface="+mj-cs"/>
              </a:rPr>
              <a:t>Municipal</a:t>
            </a:r>
            <a:endParaRPr lang="es-MX" sz="900" i="1" dirty="0"/>
          </a:p>
        </p:txBody>
      </p:sp>
      <p:pic>
        <p:nvPicPr>
          <p:cNvPr id="2" name="Imagen 1"/>
          <p:cNvPicPr>
            <a:picLocks noChangeAspect="1"/>
          </p:cNvPicPr>
          <p:nvPr/>
        </p:nvPicPr>
        <p:blipFill>
          <a:blip r:embed="rId2"/>
          <a:stretch>
            <a:fillRect/>
          </a:stretch>
        </p:blipFill>
        <p:spPr>
          <a:xfrm>
            <a:off x="-594" y="7662544"/>
            <a:ext cx="6858594" cy="1481456"/>
          </a:xfrm>
          <a:prstGeom prst="rect">
            <a:avLst/>
          </a:prstGeom>
        </p:spPr>
      </p:pic>
      <p:pic>
        <p:nvPicPr>
          <p:cNvPr id="3" name="Imagen 2"/>
          <p:cNvPicPr>
            <a:picLocks noChangeAspect="1"/>
          </p:cNvPicPr>
          <p:nvPr/>
        </p:nvPicPr>
        <p:blipFill>
          <a:blip r:embed="rId3"/>
          <a:stretch>
            <a:fillRect/>
          </a:stretch>
        </p:blipFill>
        <p:spPr>
          <a:xfrm>
            <a:off x="2789328" y="272757"/>
            <a:ext cx="1316850" cy="902286"/>
          </a:xfrm>
          <a:prstGeom prst="rect">
            <a:avLst/>
          </a:prstGeom>
        </p:spPr>
      </p:pic>
      <p:graphicFrame>
        <p:nvGraphicFramePr>
          <p:cNvPr id="6" name="Marcador de contenido 11"/>
          <p:cNvGraphicFramePr>
            <a:graphicFrameLocks noGrp="1"/>
          </p:cNvGraphicFramePr>
          <p:nvPr>
            <p:ph idx="1"/>
            <p:extLst>
              <p:ext uri="{D42A27DB-BD31-4B8C-83A1-F6EECF244321}">
                <p14:modId xmlns:p14="http://schemas.microsoft.com/office/powerpoint/2010/main" val="1862764523"/>
              </p:ext>
            </p:extLst>
          </p:nvPr>
        </p:nvGraphicFramePr>
        <p:xfrm>
          <a:off x="539839" y="2038350"/>
          <a:ext cx="5537111" cy="5624194"/>
        </p:xfrm>
        <a:graphic>
          <a:graphicData uri="http://schemas.openxmlformats.org/drawingml/2006/chart">
            <c:chart xmlns:c="http://schemas.openxmlformats.org/drawingml/2006/chart" xmlns:r="http://schemas.openxmlformats.org/officeDocument/2006/relationships" r:id="rId4"/>
          </a:graphicData>
        </a:graphic>
      </p:graphicFrame>
      <p:sp>
        <p:nvSpPr>
          <p:cNvPr id="4" name="Marcador de número de diapositiva 3"/>
          <p:cNvSpPr>
            <a:spLocks noGrp="1"/>
          </p:cNvSpPr>
          <p:nvPr>
            <p:ph type="sldNum" sz="quarter" idx="12"/>
          </p:nvPr>
        </p:nvSpPr>
        <p:spPr/>
        <p:txBody>
          <a:bodyPr/>
          <a:lstStyle/>
          <a:p>
            <a:fld id="{039754A7-9AA6-47F8-838F-E7C35BC3993F}" type="slidenum">
              <a:rPr lang="es-MX" smtClean="0"/>
              <a:t>25</a:t>
            </a:fld>
            <a:endParaRPr lang="es-MX"/>
          </a:p>
        </p:txBody>
      </p:sp>
    </p:spTree>
    <p:extLst>
      <p:ext uri="{BB962C8B-B14F-4D97-AF65-F5344CB8AC3E}">
        <p14:creationId xmlns:p14="http://schemas.microsoft.com/office/powerpoint/2010/main" val="122734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2450" y="1796464"/>
            <a:ext cx="5772150" cy="584775"/>
          </a:xfrm>
          <a:prstGeom prst="rect">
            <a:avLst/>
          </a:prstGeom>
        </p:spPr>
        <p:txBody>
          <a:bodyPr wrap="square">
            <a:spAutoFit/>
          </a:bodyPr>
          <a:lstStyle/>
          <a:p>
            <a:pPr algn="ctr"/>
            <a:r>
              <a:rPr lang="es-MX" sz="1600" b="1" i="1" dirty="0"/>
              <a:t>Temas que deben tener más importancia para el Gobierno Municipal </a:t>
            </a:r>
            <a:endParaRPr lang="es-MX" sz="1050" i="1" dirty="0"/>
          </a:p>
        </p:txBody>
      </p:sp>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sp>
        <p:nvSpPr>
          <p:cNvPr id="7" name="CuadroTexto 6"/>
          <p:cNvSpPr txBox="1"/>
          <p:nvPr/>
        </p:nvSpPr>
        <p:spPr>
          <a:xfrm>
            <a:off x="945931" y="6243145"/>
            <a:ext cx="5378669" cy="1198179"/>
          </a:xfrm>
          <a:prstGeom prst="rect">
            <a:avLst/>
          </a:prstGeom>
          <a:noFill/>
        </p:spPr>
        <p:txBody>
          <a:bodyPr wrap="square" rtlCol="0">
            <a:spAutoFit/>
          </a:bodyPr>
          <a:lstStyle/>
          <a:p>
            <a:endParaRPr lang="es-MX" dirty="0"/>
          </a:p>
        </p:txBody>
      </p:sp>
      <p:graphicFrame>
        <p:nvGraphicFramePr>
          <p:cNvPr id="4" name="Diagrama 3"/>
          <p:cNvGraphicFramePr/>
          <p:nvPr>
            <p:extLst>
              <p:ext uri="{D42A27DB-BD31-4B8C-83A1-F6EECF244321}">
                <p14:modId xmlns:p14="http://schemas.microsoft.com/office/powerpoint/2010/main" val="866630128"/>
              </p:ext>
            </p:extLst>
          </p:nvPr>
        </p:nvGraphicFramePr>
        <p:xfrm>
          <a:off x="247650" y="1123950"/>
          <a:ext cx="6362700" cy="670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arcador de número de diapositiva 5"/>
          <p:cNvSpPr>
            <a:spLocks noGrp="1"/>
          </p:cNvSpPr>
          <p:nvPr>
            <p:ph type="sldNum" sz="quarter" idx="12"/>
          </p:nvPr>
        </p:nvSpPr>
        <p:spPr/>
        <p:txBody>
          <a:bodyPr/>
          <a:lstStyle/>
          <a:p>
            <a:fld id="{039754A7-9AA6-47F8-838F-E7C35BC3993F}" type="slidenum">
              <a:rPr lang="es-MX" smtClean="0"/>
              <a:t>26</a:t>
            </a:fld>
            <a:endParaRPr lang="es-MX"/>
          </a:p>
        </p:txBody>
      </p:sp>
    </p:spTree>
    <p:extLst>
      <p:ext uri="{BB962C8B-B14F-4D97-AF65-F5344CB8AC3E}">
        <p14:creationId xmlns:p14="http://schemas.microsoft.com/office/powerpoint/2010/main" val="481517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6858000" cy="9144000"/>
          </a:xfrm>
          <a:prstGeom prst="rect">
            <a:avLst/>
          </a:prstGeom>
        </p:spPr>
      </p:pic>
      <p:sp>
        <p:nvSpPr>
          <p:cNvPr id="3" name="Marcador de número de diapositiva 2"/>
          <p:cNvSpPr>
            <a:spLocks noGrp="1"/>
          </p:cNvSpPr>
          <p:nvPr>
            <p:ph type="sldNum" sz="quarter" idx="12"/>
          </p:nvPr>
        </p:nvSpPr>
        <p:spPr/>
        <p:txBody>
          <a:bodyPr/>
          <a:lstStyle/>
          <a:p>
            <a:fld id="{039754A7-9AA6-47F8-838F-E7C35BC3993F}" type="slidenum">
              <a:rPr lang="es-MX" smtClean="0"/>
              <a:t>27</a:t>
            </a:fld>
            <a:endParaRPr lang="es-MX"/>
          </a:p>
        </p:txBody>
      </p:sp>
    </p:spTree>
    <p:extLst>
      <p:ext uri="{BB962C8B-B14F-4D97-AF65-F5344CB8AC3E}">
        <p14:creationId xmlns:p14="http://schemas.microsoft.com/office/powerpoint/2010/main" val="727564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sp>
        <p:nvSpPr>
          <p:cNvPr id="5" name="Rectángulo 4"/>
          <p:cNvSpPr/>
          <p:nvPr/>
        </p:nvSpPr>
        <p:spPr>
          <a:xfrm>
            <a:off x="584966" y="2570822"/>
            <a:ext cx="5421406" cy="355803"/>
          </a:xfrm>
          <a:prstGeom prst="rect">
            <a:avLst/>
          </a:prstGeom>
        </p:spPr>
        <p:txBody>
          <a:bodyPr wrap="square">
            <a:spAutoFit/>
          </a:bodyPr>
          <a:lstStyle/>
          <a:p>
            <a:pPr algn="just">
              <a:lnSpc>
                <a:spcPct val="107000"/>
              </a:lnSpc>
              <a:spcAft>
                <a:spcPts val="0"/>
              </a:spcAft>
            </a:pPr>
            <a:r>
              <a:rPr lang="es-MX" sz="16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Asistentes</a:t>
            </a:r>
            <a:endParaRPr lang="es-MX" sz="1600" i="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295669" y="3040282"/>
            <a:ext cx="2996414" cy="2492990"/>
          </a:xfrm>
          <a:prstGeom prst="rect">
            <a:avLst/>
          </a:prstGeom>
        </p:spPr>
        <p:txBody>
          <a:bodyPr wrap="square">
            <a:spAutoFit/>
          </a:bodyPr>
          <a:lstStyle/>
          <a:p>
            <a:pPr algn="r"/>
            <a:r>
              <a:rPr lang="es-MX" sz="1200" i="1" dirty="0" err="1" smtClean="0"/>
              <a:t>Bcsicletos</a:t>
            </a:r>
            <a:r>
              <a:rPr lang="es-MX" sz="1200" i="1" dirty="0" smtClean="0"/>
              <a:t>  </a:t>
            </a:r>
            <a:endParaRPr lang="es-MX" sz="1200" i="1" dirty="0"/>
          </a:p>
          <a:p>
            <a:pPr algn="r"/>
            <a:r>
              <a:rPr lang="es-MX" sz="1200" i="1" dirty="0"/>
              <a:t>NOS</a:t>
            </a:r>
          </a:p>
          <a:p>
            <a:pPr algn="r"/>
            <a:r>
              <a:rPr lang="es-MX" sz="1200" i="1" dirty="0" err="1" smtClean="0"/>
              <a:t>Urbanería</a:t>
            </a:r>
            <a:r>
              <a:rPr lang="es-MX" sz="1200" i="1" dirty="0" smtClean="0"/>
              <a:t> </a:t>
            </a:r>
            <a:endParaRPr lang="es-MX" sz="1200" i="1" dirty="0"/>
          </a:p>
          <a:p>
            <a:pPr algn="r"/>
            <a:r>
              <a:rPr lang="es-MX" sz="1200" i="1" dirty="0"/>
              <a:t>EPI México  </a:t>
            </a:r>
          </a:p>
          <a:p>
            <a:pPr algn="r"/>
            <a:r>
              <a:rPr lang="es-MX" sz="1200" i="1" dirty="0"/>
              <a:t>Artista Independiente  </a:t>
            </a:r>
          </a:p>
          <a:p>
            <a:pPr algn="r"/>
            <a:r>
              <a:rPr lang="es-MX" sz="1200" i="1" dirty="0"/>
              <a:t>Corazón de Niño AC </a:t>
            </a:r>
          </a:p>
          <a:p>
            <a:pPr algn="r"/>
            <a:r>
              <a:rPr lang="es-MX" sz="1200" i="1" dirty="0"/>
              <a:t>CEVAL IMUBCS/Colegio de valuadores </a:t>
            </a:r>
          </a:p>
          <a:p>
            <a:pPr algn="r"/>
            <a:r>
              <a:rPr lang="es-MX" sz="1200" i="1" dirty="0"/>
              <a:t>Punto Urbano </a:t>
            </a:r>
          </a:p>
          <a:p>
            <a:pPr algn="r"/>
            <a:r>
              <a:rPr lang="es-MX" sz="1200" i="1" dirty="0" err="1"/>
              <a:t>Niparajá</a:t>
            </a:r>
            <a:r>
              <a:rPr lang="es-MX" sz="1200" i="1" dirty="0"/>
              <a:t>  </a:t>
            </a:r>
          </a:p>
          <a:p>
            <a:pPr algn="r"/>
            <a:r>
              <a:rPr lang="es-MX" sz="1200" i="1" dirty="0"/>
              <a:t>Colegio de Ingenieros Civiles BCS  </a:t>
            </a:r>
          </a:p>
          <a:p>
            <a:pPr algn="r"/>
            <a:r>
              <a:rPr lang="es-MX" sz="1200" i="1" dirty="0"/>
              <a:t>Raíz de fondo</a:t>
            </a:r>
          </a:p>
          <a:p>
            <a:pPr algn="r"/>
            <a:r>
              <a:rPr lang="es-MX" sz="1200" i="1" dirty="0"/>
              <a:t>Colegio de Ingenieros Civiles BCS </a:t>
            </a:r>
          </a:p>
          <a:p>
            <a:pPr algn="r"/>
            <a:r>
              <a:rPr lang="es-MX" sz="1200" i="1" dirty="0"/>
              <a:t>EL Mangle</a:t>
            </a:r>
          </a:p>
        </p:txBody>
      </p:sp>
      <p:sp>
        <p:nvSpPr>
          <p:cNvPr id="7" name="Rectángulo 6"/>
          <p:cNvSpPr/>
          <p:nvPr/>
        </p:nvSpPr>
        <p:spPr>
          <a:xfrm>
            <a:off x="584966" y="3040282"/>
            <a:ext cx="3429000" cy="2677656"/>
          </a:xfrm>
          <a:prstGeom prst="rect">
            <a:avLst/>
          </a:prstGeom>
        </p:spPr>
        <p:txBody>
          <a:bodyPr>
            <a:spAutoFit/>
          </a:bodyPr>
          <a:lstStyle/>
          <a:p>
            <a:r>
              <a:rPr lang="es-MX" sz="1200" i="1" dirty="0"/>
              <a:t>H</a:t>
            </a:r>
            <a:r>
              <a:rPr lang="es-MX" sz="1200" i="1" dirty="0" smtClean="0"/>
              <a:t>. XV </a:t>
            </a:r>
            <a:r>
              <a:rPr lang="es-MX" sz="1200" i="1" dirty="0"/>
              <a:t>Ayuntamiento de La </a:t>
            </a:r>
            <a:r>
              <a:rPr lang="es-MX" sz="1200" i="1" dirty="0" smtClean="0"/>
              <a:t>Paz</a:t>
            </a:r>
            <a:endParaRPr lang="es-MX" sz="1200" i="1" dirty="0"/>
          </a:p>
          <a:p>
            <a:r>
              <a:rPr lang="es-MX" sz="1200" i="1" dirty="0"/>
              <a:t>CICIMAR </a:t>
            </a:r>
            <a:r>
              <a:rPr lang="es-MX" sz="1200" i="1" dirty="0" smtClean="0"/>
              <a:t>- IPN  </a:t>
            </a:r>
            <a:endParaRPr lang="es-MX" sz="1200" i="1" dirty="0"/>
          </a:p>
          <a:p>
            <a:r>
              <a:rPr lang="es-MX" sz="1200" i="1" dirty="0"/>
              <a:t>UABCS</a:t>
            </a:r>
          </a:p>
          <a:p>
            <a:r>
              <a:rPr lang="es-MX" sz="1200" i="1" dirty="0"/>
              <a:t>UABCS/CERCA </a:t>
            </a:r>
          </a:p>
          <a:p>
            <a:r>
              <a:rPr lang="es-MX" sz="1200" i="1" dirty="0"/>
              <a:t>Tecnológico de la Paz</a:t>
            </a:r>
          </a:p>
          <a:p>
            <a:r>
              <a:rPr lang="es-MX" sz="1200" i="1" dirty="0"/>
              <a:t>CANACO  </a:t>
            </a:r>
          </a:p>
          <a:p>
            <a:r>
              <a:rPr lang="es-MX" sz="1200" i="1" dirty="0"/>
              <a:t>CONAFOR  </a:t>
            </a:r>
          </a:p>
          <a:p>
            <a:r>
              <a:rPr lang="es-MX" sz="1200" i="1" dirty="0"/>
              <a:t>COPARMEX</a:t>
            </a:r>
          </a:p>
          <a:p>
            <a:r>
              <a:rPr lang="es-MX" sz="1200" i="1" dirty="0" err="1"/>
              <a:t>Ponguinguiola</a:t>
            </a:r>
            <a:endParaRPr lang="es-MX" sz="1200" i="1" dirty="0"/>
          </a:p>
          <a:p>
            <a:r>
              <a:rPr lang="es-MX" sz="1200" i="1" dirty="0" err="1"/>
              <a:t>Reciclavitrum</a:t>
            </a:r>
            <a:endParaRPr lang="es-MX" sz="1200" i="1" dirty="0"/>
          </a:p>
          <a:p>
            <a:r>
              <a:rPr lang="es-MX" sz="1200" i="1" dirty="0"/>
              <a:t>Fomento Económico  </a:t>
            </a:r>
          </a:p>
          <a:p>
            <a:r>
              <a:rPr lang="es-MX" sz="1200" i="1" dirty="0"/>
              <a:t>Colegio de </a:t>
            </a:r>
            <a:r>
              <a:rPr lang="es-MX" sz="1200" i="1" dirty="0" smtClean="0"/>
              <a:t>Arquitectos</a:t>
            </a:r>
          </a:p>
          <a:p>
            <a:r>
              <a:rPr lang="es-MX" sz="1200" i="1" dirty="0"/>
              <a:t>FITUPAZ</a:t>
            </a:r>
          </a:p>
          <a:p>
            <a:r>
              <a:rPr lang="es-MX" sz="1200" i="1" dirty="0" smtClean="0"/>
              <a:t>  </a:t>
            </a:r>
            <a:endParaRPr lang="es-MX" sz="1200" i="1" dirty="0"/>
          </a:p>
        </p:txBody>
      </p:sp>
      <p:sp>
        <p:nvSpPr>
          <p:cNvPr id="8" name="CuadroTexto 7"/>
          <p:cNvSpPr txBox="1"/>
          <p:nvPr/>
        </p:nvSpPr>
        <p:spPr>
          <a:xfrm>
            <a:off x="584966" y="1626168"/>
            <a:ext cx="5707117" cy="830997"/>
          </a:xfrm>
          <a:prstGeom prst="rect">
            <a:avLst/>
          </a:prstGeom>
          <a:noFill/>
        </p:spPr>
        <p:txBody>
          <a:bodyPr wrap="square" rtlCol="0">
            <a:spAutoFit/>
          </a:bodyPr>
          <a:lstStyle/>
          <a:p>
            <a:r>
              <a:rPr lang="es-MX" sz="1600" b="1" i="1" dirty="0" smtClean="0"/>
              <a:t>Realizado el 24 de Noviembre en </a:t>
            </a:r>
            <a:r>
              <a:rPr lang="es-MX" sz="1600" b="1" i="1" dirty="0"/>
              <a:t>E</a:t>
            </a:r>
            <a:r>
              <a:rPr lang="es-MX" sz="1600" b="1" i="1" dirty="0" smtClean="0"/>
              <a:t>l Mangle con la participación y representación de la Academia, Organizaciones de la Sociedad Civil y Sectores Productivos</a:t>
            </a:r>
          </a:p>
        </p:txBody>
      </p:sp>
      <p:sp>
        <p:nvSpPr>
          <p:cNvPr id="9" name="CuadroTexto 8"/>
          <p:cNvSpPr txBox="1"/>
          <p:nvPr/>
        </p:nvSpPr>
        <p:spPr>
          <a:xfrm>
            <a:off x="584966" y="6281698"/>
            <a:ext cx="5707117" cy="738664"/>
          </a:xfrm>
          <a:prstGeom prst="rect">
            <a:avLst/>
          </a:prstGeom>
          <a:solidFill>
            <a:srgbClr val="92D050"/>
          </a:solidFill>
        </p:spPr>
        <p:txBody>
          <a:bodyPr wrap="square" rtlCol="0">
            <a:spAutoFit/>
          </a:bodyPr>
          <a:lstStyle/>
          <a:p>
            <a:pPr algn="just"/>
            <a:r>
              <a:rPr lang="es-MX" sz="1400" b="1" i="1" dirty="0" smtClean="0"/>
              <a:t>En la dinámica se contó con 11 ponencias con una duración de 5 minutos, posteriormente se abrió el micrófono para escuchar preguntas y respuestas. En este ejercicio fueron llenados 19 formatos de consulta.</a:t>
            </a:r>
            <a:endParaRPr lang="es-MX" sz="1400" b="1" i="1" dirty="0"/>
          </a:p>
        </p:txBody>
      </p:sp>
      <p:sp>
        <p:nvSpPr>
          <p:cNvPr id="4" name="Marcador de número de diapositiva 3"/>
          <p:cNvSpPr>
            <a:spLocks noGrp="1"/>
          </p:cNvSpPr>
          <p:nvPr>
            <p:ph type="sldNum" sz="quarter" idx="12"/>
          </p:nvPr>
        </p:nvSpPr>
        <p:spPr/>
        <p:txBody>
          <a:bodyPr/>
          <a:lstStyle/>
          <a:p>
            <a:fld id="{039754A7-9AA6-47F8-838F-E7C35BC3993F}" type="slidenum">
              <a:rPr lang="es-MX" smtClean="0"/>
              <a:t>28</a:t>
            </a:fld>
            <a:endParaRPr lang="es-MX"/>
          </a:p>
        </p:txBody>
      </p:sp>
    </p:spTree>
    <p:extLst>
      <p:ext uri="{BB962C8B-B14F-4D97-AF65-F5344CB8AC3E}">
        <p14:creationId xmlns:p14="http://schemas.microsoft.com/office/powerpoint/2010/main" val="787072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sp>
        <p:nvSpPr>
          <p:cNvPr id="4" name="Rectángulo 3"/>
          <p:cNvSpPr/>
          <p:nvPr/>
        </p:nvSpPr>
        <p:spPr>
          <a:xfrm>
            <a:off x="572495" y="1897576"/>
            <a:ext cx="5732060" cy="5262979"/>
          </a:xfrm>
          <a:prstGeom prst="rect">
            <a:avLst/>
          </a:prstGeom>
        </p:spPr>
        <p:txBody>
          <a:bodyPr wrap="square">
            <a:spAutoFit/>
          </a:bodyPr>
          <a:lstStyle/>
          <a:p>
            <a:r>
              <a:rPr lang="es-MX" sz="1200" i="1" dirty="0" smtClean="0"/>
              <a:t>UABCS</a:t>
            </a:r>
            <a:r>
              <a:rPr lang="es-MX" sz="1200" i="1" dirty="0"/>
              <a:t>. </a:t>
            </a:r>
            <a:r>
              <a:rPr lang="es-MX" sz="1200" i="1" dirty="0" smtClean="0"/>
              <a:t>Agua. </a:t>
            </a:r>
            <a:r>
              <a:rPr lang="es-MX" sz="1200" i="1" dirty="0" err="1"/>
              <a:t>Gerzaín</a:t>
            </a:r>
            <a:r>
              <a:rPr lang="es-MX" sz="1200" i="1" dirty="0"/>
              <a:t> Avilés </a:t>
            </a:r>
            <a:r>
              <a:rPr lang="es-MX" sz="1200" i="1" dirty="0" smtClean="0"/>
              <a:t>Polanco</a:t>
            </a:r>
          </a:p>
          <a:p>
            <a:endParaRPr lang="es-MX" sz="1200" i="1" dirty="0"/>
          </a:p>
          <a:p>
            <a:r>
              <a:rPr lang="es-MX" sz="1200" i="1" dirty="0" smtClean="0"/>
              <a:t>BCSICLETOS. Movilidad</a:t>
            </a:r>
            <a:r>
              <a:rPr lang="es-MX" sz="1200" i="1" dirty="0"/>
              <a:t>. Francisco </a:t>
            </a:r>
            <a:r>
              <a:rPr lang="es-MX" sz="1200" i="1" dirty="0" smtClean="0"/>
              <a:t>Aguirre</a:t>
            </a:r>
          </a:p>
          <a:p>
            <a:endParaRPr lang="es-MX" sz="1200" i="1" dirty="0"/>
          </a:p>
          <a:p>
            <a:r>
              <a:rPr lang="es-MX" sz="1200" i="1" dirty="0" smtClean="0"/>
              <a:t>UABCS. Particularidades </a:t>
            </a:r>
            <a:r>
              <a:rPr lang="es-MX" sz="1200" i="1" dirty="0"/>
              <a:t>del transporte de carga en la Ciudad de La Paz (CDLPZ</a:t>
            </a:r>
            <a:r>
              <a:rPr lang="es-MX" sz="1200" i="1" dirty="0" smtClean="0"/>
              <a:t>)</a:t>
            </a:r>
            <a:r>
              <a:rPr lang="es-MX" sz="1200" i="1" dirty="0"/>
              <a:t> </a:t>
            </a:r>
            <a:r>
              <a:rPr lang="es-MX" sz="1200" i="1" dirty="0" smtClean="0"/>
              <a:t>  </a:t>
            </a:r>
            <a:r>
              <a:rPr lang="es-MX" sz="1200" i="1" dirty="0"/>
              <a:t>Francisco Javier Martínez Monge</a:t>
            </a:r>
          </a:p>
          <a:p>
            <a:endParaRPr lang="es-MX" sz="1200" i="1" dirty="0"/>
          </a:p>
          <a:p>
            <a:r>
              <a:rPr lang="es-MX" sz="1200" i="1" dirty="0" smtClean="0"/>
              <a:t>URBANERIA. Espacio </a:t>
            </a:r>
            <a:r>
              <a:rPr lang="es-MX" sz="1200" i="1" dirty="0"/>
              <a:t>Público. </a:t>
            </a:r>
            <a:r>
              <a:rPr lang="es-MX" sz="1200" i="1" dirty="0" smtClean="0"/>
              <a:t>Lucía Corral</a:t>
            </a:r>
          </a:p>
          <a:p>
            <a:endParaRPr lang="es-MX" sz="1200" i="1" dirty="0"/>
          </a:p>
          <a:p>
            <a:r>
              <a:rPr lang="es-MX" sz="1200" i="1" dirty="0" smtClean="0"/>
              <a:t>CERCA/UABCS</a:t>
            </a:r>
            <a:r>
              <a:rPr lang="es-MX" sz="1200" i="1" dirty="0"/>
              <a:t>. Calidad del aire y energía. Alfredo </a:t>
            </a:r>
            <a:r>
              <a:rPr lang="es-MX" sz="1200" i="1" dirty="0" smtClean="0"/>
              <a:t>Bermúdez</a:t>
            </a:r>
          </a:p>
          <a:p>
            <a:endParaRPr lang="es-MX" sz="1200" i="1" dirty="0"/>
          </a:p>
          <a:p>
            <a:r>
              <a:rPr lang="es-MX" sz="1200" i="1" dirty="0" smtClean="0"/>
              <a:t>RECICLAVITRUM</a:t>
            </a:r>
            <a:r>
              <a:rPr lang="es-MX" sz="1200" i="1" dirty="0"/>
              <a:t>. Aprovechamiento de residuos sólidos.  Mayra Victoria Gutiérrez</a:t>
            </a:r>
            <a:r>
              <a:rPr lang="es-MX" sz="1200" i="1" dirty="0" smtClean="0"/>
              <a:t>.</a:t>
            </a:r>
          </a:p>
          <a:p>
            <a:endParaRPr lang="es-MX" sz="1200" i="1" dirty="0"/>
          </a:p>
          <a:p>
            <a:r>
              <a:rPr lang="es-MX" sz="1200" i="1" dirty="0" smtClean="0"/>
              <a:t>PONGUINGUIOLA</a:t>
            </a:r>
            <a:r>
              <a:rPr lang="es-MX" sz="1200" i="1" dirty="0"/>
              <a:t>. Concientización sobre el manejo de residuos sólidos. Mayra Victoria Gutiérrez</a:t>
            </a:r>
            <a:r>
              <a:rPr lang="es-MX" sz="1200" i="1" dirty="0" smtClean="0"/>
              <a:t>.</a:t>
            </a:r>
          </a:p>
          <a:p>
            <a:endParaRPr lang="es-MX" sz="1200" i="1" dirty="0"/>
          </a:p>
          <a:p>
            <a:r>
              <a:rPr lang="es-MX" sz="1200" i="1" dirty="0" smtClean="0"/>
              <a:t>TECNOLOGÍCO </a:t>
            </a:r>
            <a:r>
              <a:rPr lang="es-MX" sz="1200" i="1" dirty="0"/>
              <a:t>DE LA PAZ. Mejorando la Calidad a través de la reingeniería de procesos. </a:t>
            </a:r>
            <a:r>
              <a:rPr lang="es-MX" sz="1200" i="1" dirty="0" smtClean="0"/>
              <a:t>Jesús </a:t>
            </a:r>
            <a:r>
              <a:rPr lang="es-MX" sz="1200" i="1" dirty="0"/>
              <a:t>Bautista</a:t>
            </a:r>
            <a:r>
              <a:rPr lang="es-MX" sz="1200" i="1" dirty="0" smtClean="0"/>
              <a:t>.</a:t>
            </a:r>
          </a:p>
          <a:p>
            <a:endParaRPr lang="es-MX" sz="1200" i="1" dirty="0"/>
          </a:p>
          <a:p>
            <a:r>
              <a:rPr lang="es-MX" sz="1200" i="1" dirty="0" smtClean="0"/>
              <a:t>CICIMAR</a:t>
            </a:r>
            <a:r>
              <a:rPr lang="es-MX" sz="1200" i="1" dirty="0"/>
              <a:t>. Líneas de desarrollo estratégico para el crecimiento, ordenación y sostenibilidad de la pesca y la acuicultura en el municipio de La Paz.  </a:t>
            </a:r>
            <a:r>
              <a:rPr lang="es-MX" sz="1200" i="1" dirty="0" smtClean="0"/>
              <a:t>Luis </a:t>
            </a:r>
            <a:r>
              <a:rPr lang="es-MX" sz="1200" i="1" dirty="0"/>
              <a:t>César </a:t>
            </a:r>
            <a:r>
              <a:rPr lang="es-MX" sz="1200" i="1" dirty="0" smtClean="0"/>
              <a:t>Almendáriz Hernández</a:t>
            </a:r>
          </a:p>
          <a:p>
            <a:endParaRPr lang="es-MX" sz="1200" i="1" dirty="0"/>
          </a:p>
          <a:p>
            <a:r>
              <a:rPr lang="es-MX" sz="1200" i="1" dirty="0" smtClean="0"/>
              <a:t>EPI MÉXICO.  Celebra </a:t>
            </a:r>
            <a:r>
              <a:rPr lang="es-MX" sz="1200" i="1" dirty="0"/>
              <a:t>10 años de  educación vivencial en Baja California Sur. Elizabeth C. </a:t>
            </a:r>
            <a:r>
              <a:rPr lang="es-MX" sz="1200" i="1" dirty="0" err="1" smtClean="0"/>
              <a:t>Hammond</a:t>
            </a:r>
            <a:endParaRPr lang="es-MX" sz="1200" i="1" dirty="0" smtClean="0"/>
          </a:p>
          <a:p>
            <a:endParaRPr lang="es-MX" sz="1200" i="1" dirty="0" smtClean="0"/>
          </a:p>
          <a:p>
            <a:r>
              <a:rPr lang="es-MX" sz="1200" i="1" dirty="0" smtClean="0"/>
              <a:t>NIPARAJÁ</a:t>
            </a:r>
            <a:r>
              <a:rPr lang="es-MX" sz="1200" i="1" dirty="0"/>
              <a:t>. Agua. Gabriel Patrón.</a:t>
            </a:r>
          </a:p>
          <a:p>
            <a:endParaRPr lang="es-MX" sz="1200" i="1" dirty="0"/>
          </a:p>
        </p:txBody>
      </p:sp>
      <p:sp>
        <p:nvSpPr>
          <p:cNvPr id="10" name="CuadroTexto 9"/>
          <p:cNvSpPr txBox="1"/>
          <p:nvPr/>
        </p:nvSpPr>
        <p:spPr>
          <a:xfrm>
            <a:off x="559558" y="1385456"/>
            <a:ext cx="2220542" cy="338554"/>
          </a:xfrm>
          <a:prstGeom prst="rect">
            <a:avLst/>
          </a:prstGeom>
          <a:noFill/>
        </p:spPr>
        <p:txBody>
          <a:bodyPr wrap="square" rtlCol="0">
            <a:spAutoFit/>
          </a:bodyPr>
          <a:lstStyle/>
          <a:p>
            <a:r>
              <a:rPr lang="es-MX" sz="1600" b="1" i="1" dirty="0" smtClean="0">
                <a:solidFill>
                  <a:srgbClr val="0070C0"/>
                </a:solidFill>
              </a:rPr>
              <a:t>Ponentes</a:t>
            </a:r>
            <a:endParaRPr lang="es-MX" sz="1600" b="1" i="1" dirty="0">
              <a:solidFill>
                <a:srgbClr val="0070C0"/>
              </a:solidFill>
            </a:endParaRPr>
          </a:p>
        </p:txBody>
      </p:sp>
      <p:sp>
        <p:nvSpPr>
          <p:cNvPr id="5" name="Marcador de número de diapositiva 4"/>
          <p:cNvSpPr>
            <a:spLocks noGrp="1"/>
          </p:cNvSpPr>
          <p:nvPr>
            <p:ph type="sldNum" sz="quarter" idx="12"/>
          </p:nvPr>
        </p:nvSpPr>
        <p:spPr/>
        <p:txBody>
          <a:bodyPr/>
          <a:lstStyle/>
          <a:p>
            <a:fld id="{039754A7-9AA6-47F8-838F-E7C35BC3993F}" type="slidenum">
              <a:rPr lang="es-MX" smtClean="0"/>
              <a:t>29</a:t>
            </a:fld>
            <a:endParaRPr lang="es-MX"/>
          </a:p>
        </p:txBody>
      </p:sp>
    </p:spTree>
    <p:extLst>
      <p:ext uri="{BB962C8B-B14F-4D97-AF65-F5344CB8AC3E}">
        <p14:creationId xmlns:p14="http://schemas.microsoft.com/office/powerpoint/2010/main" val="1735573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7975" y="1706715"/>
            <a:ext cx="5736580" cy="1734828"/>
          </a:xfrm>
        </p:spPr>
        <p:txBody>
          <a:bodyPr>
            <a:noAutofit/>
          </a:bodyPr>
          <a:lstStyle/>
          <a:p>
            <a:pPr marL="0" indent="0" algn="just">
              <a:buNone/>
            </a:pPr>
            <a:r>
              <a:rPr lang="es-MX" sz="1400" b="1" i="1" dirty="0"/>
              <a:t>Este documento presenta los resultados de la Consulta Ciudadana realizada en el marco de la elaboración del Plan Municipal de Desarrollo 2015-2018, para el Municipio de La Paz, Baja California Sur, periodo en el cual será presidido por el Lic. Armando Martínez Vega.</a:t>
            </a:r>
          </a:p>
          <a:p>
            <a:pPr marL="0" indent="0" algn="just">
              <a:buNone/>
            </a:pPr>
            <a:endParaRPr lang="es-MX" sz="1400" i="1" dirty="0" smtClean="0"/>
          </a:p>
          <a:p>
            <a:pPr marL="0" indent="0" algn="just">
              <a:buNone/>
            </a:pPr>
            <a:r>
              <a:rPr lang="es-MX" sz="1400" i="1" dirty="0" smtClean="0"/>
              <a:t>El </a:t>
            </a:r>
            <a:r>
              <a:rPr lang="es-MX" sz="1400" i="1" dirty="0"/>
              <a:t>principal medio de participación, fue a través de un instrumento en línea, </a:t>
            </a:r>
            <a:r>
              <a:rPr lang="es-MX" sz="1400" i="1" dirty="0" smtClean="0"/>
              <a:t>puesto </a:t>
            </a:r>
            <a:r>
              <a:rPr lang="es-MX" sz="1400" i="1" dirty="0" smtClean="0"/>
              <a:t>a disposición de la ciudadanía a través del portal de internet del Observatorio: </a:t>
            </a:r>
            <a:r>
              <a:rPr lang="es-MX" sz="1400" i="1" dirty="0" smtClean="0">
                <a:hlinkClick r:id="rId2"/>
              </a:rPr>
              <a:t>www.comovamoslapaz.com</a:t>
            </a:r>
            <a:r>
              <a:rPr lang="es-MX" sz="1400" i="1" dirty="0" smtClean="0"/>
              <a:t>, para su llenado </a:t>
            </a:r>
            <a:r>
              <a:rPr lang="es-MX" sz="1400" i="1" dirty="0" smtClean="0"/>
              <a:t>del </a:t>
            </a:r>
            <a:r>
              <a:rPr lang="es-MX" sz="1400" i="1" dirty="0" smtClean="0"/>
              <a:t>24 de noviembre al 7 de diciembre del 2015, realizándose una amplia difusión a través de redes sociales</a:t>
            </a:r>
            <a:r>
              <a:rPr lang="es-MX" sz="1400" i="1" dirty="0" smtClean="0"/>
              <a:t>.</a:t>
            </a:r>
          </a:p>
          <a:p>
            <a:pPr marL="0" indent="0" algn="just">
              <a:buNone/>
            </a:pPr>
            <a:endParaRPr lang="es-MX" sz="1400" i="1" dirty="0" smtClean="0"/>
          </a:p>
          <a:p>
            <a:pPr marL="0" indent="0" algn="just">
              <a:buNone/>
            </a:pPr>
            <a:r>
              <a:rPr lang="es-MX" sz="1400" i="1" dirty="0" smtClean="0"/>
              <a:t>La herramienta también fue distribuida en los Foros.</a:t>
            </a:r>
          </a:p>
          <a:p>
            <a:pPr marL="0" indent="0" algn="just">
              <a:buNone/>
            </a:pPr>
            <a:r>
              <a:rPr lang="es-MX" sz="1400" i="1" dirty="0" smtClean="0"/>
              <a:t>Parte </a:t>
            </a:r>
            <a:r>
              <a:rPr lang="es-MX" sz="1400" i="1" dirty="0"/>
              <a:t>de la consulta ciudadana consistió en la realización de Foros en distintos puntos del Municipio:</a:t>
            </a:r>
          </a:p>
          <a:p>
            <a:pPr algn="just"/>
            <a:r>
              <a:rPr lang="es-MX" sz="1400" i="1" dirty="0" smtClean="0"/>
              <a:t>26 de </a:t>
            </a:r>
            <a:r>
              <a:rPr lang="es-MX" sz="1400" i="1" dirty="0"/>
              <a:t>Noviembre en la Unidad Deportiva Miramar</a:t>
            </a:r>
          </a:p>
          <a:p>
            <a:pPr algn="just"/>
            <a:r>
              <a:rPr lang="es-MX" sz="1400" i="1" dirty="0"/>
              <a:t>27 de Noviembre en Las Pocitas</a:t>
            </a:r>
          </a:p>
          <a:p>
            <a:pPr algn="just"/>
            <a:r>
              <a:rPr lang="es-MX" sz="1400" i="1" dirty="0"/>
              <a:t>1 de Diciembre en el Pedregal del Cortez</a:t>
            </a:r>
          </a:p>
          <a:p>
            <a:pPr algn="just"/>
            <a:r>
              <a:rPr lang="es-MX" sz="1400" i="1" dirty="0"/>
              <a:t>2 de Diciembre en Todos </a:t>
            </a:r>
            <a:r>
              <a:rPr lang="es-MX" sz="1400" i="1" dirty="0" smtClean="0"/>
              <a:t>Santos</a:t>
            </a:r>
          </a:p>
          <a:p>
            <a:pPr marL="0" indent="0" algn="just">
              <a:buNone/>
            </a:pPr>
            <a:r>
              <a:rPr lang="es-MX" sz="1400" i="1" dirty="0" smtClean="0"/>
              <a:t>Asimismo </a:t>
            </a:r>
            <a:r>
              <a:rPr lang="es-MX" sz="1400" i="1" dirty="0"/>
              <a:t>se realizó el Foro con Especialistas y Expertos, el 24 de Noviembre y un Foro </a:t>
            </a:r>
            <a:r>
              <a:rPr lang="es-MX" sz="1400" i="1" dirty="0" smtClean="0"/>
              <a:t>más </a:t>
            </a:r>
            <a:r>
              <a:rPr lang="es-MX" sz="1400" i="1" dirty="0"/>
              <a:t>con profesores y estudiantes del Posgrado en Desarrollo Sustentable y Globalización del Universidad Autónoma de Baja California Sur.</a:t>
            </a:r>
          </a:p>
          <a:p>
            <a:pPr marL="0" indent="0" algn="just">
              <a:buNone/>
            </a:pPr>
            <a:r>
              <a:rPr lang="es-MX" sz="1400" i="1" dirty="0"/>
              <a:t>Parte fundamental en el ejercicio, fue la Consulta </a:t>
            </a:r>
            <a:r>
              <a:rPr lang="es-MX" sz="1400" i="1" dirty="0" smtClean="0"/>
              <a:t>Infantil, a través de la cual niñas y niños pudieron expresar sus intereses y las necesidades de su comunidad.</a:t>
            </a:r>
            <a:endParaRPr lang="es-MX" sz="1400" i="1" dirty="0"/>
          </a:p>
          <a:p>
            <a:pPr algn="just"/>
            <a:endParaRPr lang="es-MX" sz="1400" i="1" dirty="0"/>
          </a:p>
        </p:txBody>
      </p:sp>
      <p:pic>
        <p:nvPicPr>
          <p:cNvPr id="4" name="Imagen 3"/>
          <p:cNvPicPr>
            <a:picLocks noChangeAspect="1"/>
          </p:cNvPicPr>
          <p:nvPr/>
        </p:nvPicPr>
        <p:blipFill>
          <a:blip r:embed="rId3"/>
          <a:stretch>
            <a:fillRect/>
          </a:stretch>
        </p:blipFill>
        <p:spPr>
          <a:xfrm>
            <a:off x="2770686" y="356963"/>
            <a:ext cx="1311158" cy="898386"/>
          </a:xfrm>
          <a:prstGeom prst="rect">
            <a:avLst/>
          </a:prstGeom>
        </p:spPr>
      </p:pic>
      <p:pic>
        <p:nvPicPr>
          <p:cNvPr id="6" name="Imagen 5"/>
          <p:cNvPicPr>
            <a:picLocks noChangeAspect="1"/>
          </p:cNvPicPr>
          <p:nvPr/>
        </p:nvPicPr>
        <p:blipFill>
          <a:blip r:embed="rId4"/>
          <a:stretch>
            <a:fillRect/>
          </a:stretch>
        </p:blipFill>
        <p:spPr>
          <a:xfrm>
            <a:off x="0" y="7639416"/>
            <a:ext cx="6858000" cy="1480521"/>
          </a:xfrm>
          <a:prstGeom prst="rect">
            <a:avLst/>
          </a:prstGeom>
        </p:spPr>
      </p:pic>
      <p:sp>
        <p:nvSpPr>
          <p:cNvPr id="2" name="Marcador de número de diapositiva 1"/>
          <p:cNvSpPr>
            <a:spLocks noGrp="1"/>
          </p:cNvSpPr>
          <p:nvPr>
            <p:ph type="sldNum" sz="quarter" idx="12"/>
          </p:nvPr>
        </p:nvSpPr>
        <p:spPr/>
        <p:txBody>
          <a:bodyPr/>
          <a:lstStyle/>
          <a:p>
            <a:fld id="{039754A7-9AA6-47F8-838F-E7C35BC3993F}" type="slidenum">
              <a:rPr lang="es-MX" smtClean="0"/>
              <a:t>3</a:t>
            </a:fld>
            <a:endParaRPr lang="es-MX"/>
          </a:p>
        </p:txBody>
      </p:sp>
      <p:sp>
        <p:nvSpPr>
          <p:cNvPr id="7" name="CuadroTexto 6"/>
          <p:cNvSpPr txBox="1"/>
          <p:nvPr/>
        </p:nvSpPr>
        <p:spPr>
          <a:xfrm>
            <a:off x="557975" y="1337383"/>
            <a:ext cx="1695450" cy="369332"/>
          </a:xfrm>
          <a:prstGeom prst="rect">
            <a:avLst/>
          </a:prstGeom>
          <a:noFill/>
        </p:spPr>
        <p:txBody>
          <a:bodyPr wrap="square" rtlCol="0">
            <a:spAutoFit/>
          </a:bodyPr>
          <a:lstStyle/>
          <a:p>
            <a:r>
              <a:rPr lang="es-MX" b="1" i="1" dirty="0" smtClean="0"/>
              <a:t>Presentación</a:t>
            </a:r>
            <a:endParaRPr lang="es-MX" b="1" i="1" dirty="0"/>
          </a:p>
        </p:txBody>
      </p:sp>
    </p:spTree>
    <p:extLst>
      <p:ext uri="{BB962C8B-B14F-4D97-AF65-F5344CB8AC3E}">
        <p14:creationId xmlns:p14="http://schemas.microsoft.com/office/powerpoint/2010/main" val="2204875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graphicFrame>
        <p:nvGraphicFramePr>
          <p:cNvPr id="7" name="Diagrama 6"/>
          <p:cNvGraphicFramePr/>
          <p:nvPr>
            <p:extLst>
              <p:ext uri="{D42A27DB-BD31-4B8C-83A1-F6EECF244321}">
                <p14:modId xmlns:p14="http://schemas.microsoft.com/office/powerpoint/2010/main" val="4222162484"/>
              </p:ext>
            </p:extLst>
          </p:nvPr>
        </p:nvGraphicFramePr>
        <p:xfrm>
          <a:off x="509866" y="1444624"/>
          <a:ext cx="5879404" cy="31904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p:cNvGraphicFramePr/>
          <p:nvPr>
            <p:extLst>
              <p:ext uri="{D42A27DB-BD31-4B8C-83A1-F6EECF244321}">
                <p14:modId xmlns:p14="http://schemas.microsoft.com/office/powerpoint/2010/main" val="2491914986"/>
              </p:ext>
            </p:extLst>
          </p:nvPr>
        </p:nvGraphicFramePr>
        <p:xfrm>
          <a:off x="520376" y="4393684"/>
          <a:ext cx="5879404" cy="31904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p:cNvSpPr txBox="1"/>
          <p:nvPr/>
        </p:nvSpPr>
        <p:spPr>
          <a:xfrm>
            <a:off x="559558" y="1222852"/>
            <a:ext cx="2220542" cy="338554"/>
          </a:xfrm>
          <a:prstGeom prst="rect">
            <a:avLst/>
          </a:prstGeom>
          <a:noFill/>
        </p:spPr>
        <p:txBody>
          <a:bodyPr wrap="square" rtlCol="0">
            <a:spAutoFit/>
          </a:bodyPr>
          <a:lstStyle/>
          <a:p>
            <a:r>
              <a:rPr lang="es-MX" sz="1600" b="1" i="1" dirty="0" smtClean="0">
                <a:solidFill>
                  <a:srgbClr val="0070C0"/>
                </a:solidFill>
              </a:rPr>
              <a:t>Principales Propuestas</a:t>
            </a:r>
            <a:endParaRPr lang="es-MX" sz="1600" b="1" i="1" dirty="0">
              <a:solidFill>
                <a:srgbClr val="0070C0"/>
              </a:solidFill>
            </a:endParaRPr>
          </a:p>
        </p:txBody>
      </p:sp>
      <p:sp>
        <p:nvSpPr>
          <p:cNvPr id="4" name="Marcador de número de diapositiva 3"/>
          <p:cNvSpPr>
            <a:spLocks noGrp="1"/>
          </p:cNvSpPr>
          <p:nvPr>
            <p:ph type="sldNum" sz="quarter" idx="12"/>
          </p:nvPr>
        </p:nvSpPr>
        <p:spPr/>
        <p:txBody>
          <a:bodyPr/>
          <a:lstStyle/>
          <a:p>
            <a:fld id="{039754A7-9AA6-47F8-838F-E7C35BC3993F}" type="slidenum">
              <a:rPr lang="es-MX" smtClean="0"/>
              <a:t>30</a:t>
            </a:fld>
            <a:endParaRPr lang="es-MX"/>
          </a:p>
        </p:txBody>
      </p:sp>
    </p:spTree>
    <p:extLst>
      <p:ext uri="{BB962C8B-B14F-4D97-AF65-F5344CB8AC3E}">
        <p14:creationId xmlns:p14="http://schemas.microsoft.com/office/powerpoint/2010/main" val="4065220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graphicFrame>
        <p:nvGraphicFramePr>
          <p:cNvPr id="7" name="Diagrama 6"/>
          <p:cNvGraphicFramePr/>
          <p:nvPr>
            <p:extLst>
              <p:ext uri="{D42A27DB-BD31-4B8C-83A1-F6EECF244321}">
                <p14:modId xmlns:p14="http://schemas.microsoft.com/office/powerpoint/2010/main" val="2577995921"/>
              </p:ext>
            </p:extLst>
          </p:nvPr>
        </p:nvGraphicFramePr>
        <p:xfrm>
          <a:off x="478335" y="1413093"/>
          <a:ext cx="5879404" cy="31904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p:cNvGraphicFramePr/>
          <p:nvPr>
            <p:extLst>
              <p:ext uri="{D42A27DB-BD31-4B8C-83A1-F6EECF244321}">
                <p14:modId xmlns:p14="http://schemas.microsoft.com/office/powerpoint/2010/main" val="119478429"/>
              </p:ext>
            </p:extLst>
          </p:nvPr>
        </p:nvGraphicFramePr>
        <p:xfrm>
          <a:off x="504610" y="4582870"/>
          <a:ext cx="5833128" cy="31904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Marcador de número de diapositiva 3"/>
          <p:cNvSpPr>
            <a:spLocks noGrp="1"/>
          </p:cNvSpPr>
          <p:nvPr>
            <p:ph type="sldNum" sz="quarter" idx="12"/>
          </p:nvPr>
        </p:nvSpPr>
        <p:spPr/>
        <p:txBody>
          <a:bodyPr/>
          <a:lstStyle/>
          <a:p>
            <a:fld id="{039754A7-9AA6-47F8-838F-E7C35BC3993F}" type="slidenum">
              <a:rPr lang="es-MX" smtClean="0"/>
              <a:t>31</a:t>
            </a:fld>
            <a:endParaRPr lang="es-MX"/>
          </a:p>
        </p:txBody>
      </p:sp>
    </p:spTree>
    <p:extLst>
      <p:ext uri="{BB962C8B-B14F-4D97-AF65-F5344CB8AC3E}">
        <p14:creationId xmlns:p14="http://schemas.microsoft.com/office/powerpoint/2010/main" val="2322243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graphicFrame>
        <p:nvGraphicFramePr>
          <p:cNvPr id="7" name="Diagrama 6"/>
          <p:cNvGraphicFramePr/>
          <p:nvPr>
            <p:extLst>
              <p:ext uri="{D42A27DB-BD31-4B8C-83A1-F6EECF244321}">
                <p14:modId xmlns:p14="http://schemas.microsoft.com/office/powerpoint/2010/main" val="2935895824"/>
              </p:ext>
            </p:extLst>
          </p:nvPr>
        </p:nvGraphicFramePr>
        <p:xfrm>
          <a:off x="478335" y="1413093"/>
          <a:ext cx="5879404" cy="6171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Marcador de número de diapositiva 3"/>
          <p:cNvSpPr>
            <a:spLocks noGrp="1"/>
          </p:cNvSpPr>
          <p:nvPr>
            <p:ph type="sldNum" sz="quarter" idx="12"/>
          </p:nvPr>
        </p:nvSpPr>
        <p:spPr/>
        <p:txBody>
          <a:bodyPr/>
          <a:lstStyle/>
          <a:p>
            <a:fld id="{039754A7-9AA6-47F8-838F-E7C35BC3993F}" type="slidenum">
              <a:rPr lang="es-MX" smtClean="0"/>
              <a:t>32</a:t>
            </a:fld>
            <a:endParaRPr lang="es-MX"/>
          </a:p>
        </p:txBody>
      </p:sp>
    </p:spTree>
    <p:extLst>
      <p:ext uri="{BB962C8B-B14F-4D97-AF65-F5344CB8AC3E}">
        <p14:creationId xmlns:p14="http://schemas.microsoft.com/office/powerpoint/2010/main" val="3586256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76200"/>
            <a:ext cx="6858000" cy="8953500"/>
          </a:xfrm>
          <a:prstGeom prst="rect">
            <a:avLst/>
          </a:prstGeom>
        </p:spPr>
      </p:pic>
      <p:sp>
        <p:nvSpPr>
          <p:cNvPr id="3" name="Marcador de número de diapositiva 2"/>
          <p:cNvSpPr>
            <a:spLocks noGrp="1"/>
          </p:cNvSpPr>
          <p:nvPr>
            <p:ph type="sldNum" sz="quarter" idx="12"/>
          </p:nvPr>
        </p:nvSpPr>
        <p:spPr/>
        <p:txBody>
          <a:bodyPr/>
          <a:lstStyle/>
          <a:p>
            <a:fld id="{039754A7-9AA6-47F8-838F-E7C35BC3993F}" type="slidenum">
              <a:rPr lang="es-MX" smtClean="0"/>
              <a:t>33</a:t>
            </a:fld>
            <a:endParaRPr lang="es-MX"/>
          </a:p>
        </p:txBody>
      </p:sp>
    </p:spTree>
    <p:extLst>
      <p:ext uri="{BB962C8B-B14F-4D97-AF65-F5344CB8AC3E}">
        <p14:creationId xmlns:p14="http://schemas.microsoft.com/office/powerpoint/2010/main" val="4247237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sp>
        <p:nvSpPr>
          <p:cNvPr id="4" name="CuadroTexto 3"/>
          <p:cNvSpPr txBox="1"/>
          <p:nvPr/>
        </p:nvSpPr>
        <p:spPr>
          <a:xfrm>
            <a:off x="545552" y="1434663"/>
            <a:ext cx="5785945" cy="1815882"/>
          </a:xfrm>
          <a:prstGeom prst="rect">
            <a:avLst/>
          </a:prstGeom>
          <a:noFill/>
        </p:spPr>
        <p:txBody>
          <a:bodyPr wrap="square" rtlCol="0">
            <a:spAutoFit/>
          </a:bodyPr>
          <a:lstStyle/>
          <a:p>
            <a:pPr algn="just"/>
            <a:r>
              <a:rPr lang="es-MX" sz="1600" dirty="0" smtClean="0"/>
              <a:t>El día 5 de Diciembre se realizó un encuentro con Profesores Investigadores y Estudiantes del posgrado en Desarrollo Sustentable y Globalización de la UABCS.</a:t>
            </a:r>
          </a:p>
          <a:p>
            <a:pPr algn="just"/>
            <a:endParaRPr lang="es-MX" sz="1600" dirty="0"/>
          </a:p>
          <a:p>
            <a:pPr algn="just"/>
            <a:r>
              <a:rPr lang="es-MX" sz="1600" dirty="0" smtClean="0"/>
              <a:t>En ese espacio de diálogo, los estudiantes presentaron proyectos de investigación que pueden ser implementados por el Gobierno Municipal.</a:t>
            </a:r>
          </a:p>
        </p:txBody>
      </p:sp>
      <p:graphicFrame>
        <p:nvGraphicFramePr>
          <p:cNvPr id="5" name="Diagrama 4"/>
          <p:cNvGraphicFramePr/>
          <p:nvPr>
            <p:extLst>
              <p:ext uri="{D42A27DB-BD31-4B8C-83A1-F6EECF244321}">
                <p14:modId xmlns:p14="http://schemas.microsoft.com/office/powerpoint/2010/main" val="2827190587"/>
              </p:ext>
            </p:extLst>
          </p:nvPr>
        </p:nvGraphicFramePr>
        <p:xfrm>
          <a:off x="309068" y="3250545"/>
          <a:ext cx="6305487" cy="43335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arcador de número de diapositiva 5"/>
          <p:cNvSpPr>
            <a:spLocks noGrp="1"/>
          </p:cNvSpPr>
          <p:nvPr>
            <p:ph type="sldNum" sz="quarter" idx="12"/>
          </p:nvPr>
        </p:nvSpPr>
        <p:spPr/>
        <p:txBody>
          <a:bodyPr/>
          <a:lstStyle/>
          <a:p>
            <a:fld id="{039754A7-9AA6-47F8-838F-E7C35BC3993F}" type="slidenum">
              <a:rPr lang="es-MX" smtClean="0"/>
              <a:t>34</a:t>
            </a:fld>
            <a:endParaRPr lang="es-MX"/>
          </a:p>
        </p:txBody>
      </p:sp>
    </p:spTree>
    <p:extLst>
      <p:ext uri="{BB962C8B-B14F-4D97-AF65-F5344CB8AC3E}">
        <p14:creationId xmlns:p14="http://schemas.microsoft.com/office/powerpoint/2010/main" val="1146796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38100" y="0"/>
            <a:ext cx="6819900" cy="8958414"/>
          </a:xfrm>
          <a:prstGeom prst="rect">
            <a:avLst/>
          </a:prstGeom>
        </p:spPr>
      </p:pic>
      <p:sp>
        <p:nvSpPr>
          <p:cNvPr id="5" name="Marcador de número de diapositiva 4"/>
          <p:cNvSpPr>
            <a:spLocks noGrp="1"/>
          </p:cNvSpPr>
          <p:nvPr>
            <p:ph type="sldNum" sz="quarter" idx="12"/>
          </p:nvPr>
        </p:nvSpPr>
        <p:spPr/>
        <p:txBody>
          <a:bodyPr/>
          <a:lstStyle/>
          <a:p>
            <a:fld id="{039754A7-9AA6-47F8-838F-E7C35BC3993F}" type="slidenum">
              <a:rPr lang="es-MX" smtClean="0"/>
              <a:t>35</a:t>
            </a:fld>
            <a:endParaRPr lang="es-MX"/>
          </a:p>
        </p:txBody>
      </p:sp>
    </p:spTree>
    <p:extLst>
      <p:ext uri="{BB962C8B-B14F-4D97-AF65-F5344CB8AC3E}">
        <p14:creationId xmlns:p14="http://schemas.microsoft.com/office/powerpoint/2010/main" val="3331632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sp>
        <p:nvSpPr>
          <p:cNvPr id="4" name="CuadroTexto 3"/>
          <p:cNvSpPr txBox="1"/>
          <p:nvPr/>
        </p:nvSpPr>
        <p:spPr>
          <a:xfrm>
            <a:off x="545552" y="1682969"/>
            <a:ext cx="5785945" cy="2092881"/>
          </a:xfrm>
          <a:prstGeom prst="rect">
            <a:avLst/>
          </a:prstGeom>
          <a:noFill/>
        </p:spPr>
        <p:txBody>
          <a:bodyPr wrap="square" rtlCol="0">
            <a:spAutoFit/>
          </a:bodyPr>
          <a:lstStyle/>
          <a:p>
            <a:pPr algn="just"/>
            <a:r>
              <a:rPr lang="es-MX" sz="1600" dirty="0" smtClean="0"/>
              <a:t>Parte fundamental en este ejercicio de participación, fue la inclusión de las niñas y niños en la consulta.</a:t>
            </a:r>
          </a:p>
          <a:p>
            <a:pPr algn="just"/>
            <a:endParaRPr lang="es-MX" sz="1600" dirty="0" smtClean="0"/>
          </a:p>
          <a:p>
            <a:pPr algn="just"/>
            <a:r>
              <a:rPr lang="es-MX" sz="1600" dirty="0" smtClean="0"/>
              <a:t>A través del diseño de una herramienta sencilla, con gráficos representativos, se invito a la niñez de nuestra ciudad a formar parte de esta consulta y expresar a la autoridad municipal sus principales necesidades y deseos.</a:t>
            </a:r>
          </a:p>
          <a:p>
            <a:endParaRPr lang="es-MX" dirty="0"/>
          </a:p>
        </p:txBody>
      </p:sp>
      <p:pic>
        <p:nvPicPr>
          <p:cNvPr id="5" name="Imagen 4"/>
          <p:cNvPicPr>
            <a:picLocks noChangeAspect="1"/>
          </p:cNvPicPr>
          <p:nvPr/>
        </p:nvPicPr>
        <p:blipFill>
          <a:blip r:embed="rId4"/>
          <a:stretch>
            <a:fillRect/>
          </a:stretch>
        </p:blipFill>
        <p:spPr>
          <a:xfrm>
            <a:off x="683192" y="3581399"/>
            <a:ext cx="5510664" cy="3657601"/>
          </a:xfrm>
          <a:prstGeom prst="rect">
            <a:avLst/>
          </a:prstGeom>
        </p:spPr>
      </p:pic>
      <p:sp>
        <p:nvSpPr>
          <p:cNvPr id="6" name="CuadroTexto 5"/>
          <p:cNvSpPr txBox="1"/>
          <p:nvPr/>
        </p:nvSpPr>
        <p:spPr>
          <a:xfrm>
            <a:off x="847724" y="7054334"/>
            <a:ext cx="5181600" cy="369332"/>
          </a:xfrm>
          <a:prstGeom prst="rect">
            <a:avLst/>
          </a:prstGeom>
          <a:noFill/>
        </p:spPr>
        <p:txBody>
          <a:bodyPr wrap="square" rtlCol="0">
            <a:spAutoFit/>
          </a:bodyPr>
          <a:lstStyle/>
          <a:p>
            <a:pPr algn="ctr"/>
            <a:r>
              <a:rPr lang="es-MX" b="1" i="1" dirty="0" smtClean="0"/>
              <a:t>Se contó con la participación de 122 niñas y niños.</a:t>
            </a:r>
            <a:endParaRPr lang="es-MX" b="1" i="1" dirty="0"/>
          </a:p>
        </p:txBody>
      </p:sp>
      <p:sp>
        <p:nvSpPr>
          <p:cNvPr id="7" name="Marcador de número de diapositiva 6"/>
          <p:cNvSpPr>
            <a:spLocks noGrp="1"/>
          </p:cNvSpPr>
          <p:nvPr>
            <p:ph type="sldNum" sz="quarter" idx="12"/>
          </p:nvPr>
        </p:nvSpPr>
        <p:spPr/>
        <p:txBody>
          <a:bodyPr/>
          <a:lstStyle/>
          <a:p>
            <a:fld id="{039754A7-9AA6-47F8-838F-E7C35BC3993F}" type="slidenum">
              <a:rPr lang="es-MX" smtClean="0"/>
              <a:t>36</a:t>
            </a:fld>
            <a:endParaRPr lang="es-MX"/>
          </a:p>
        </p:txBody>
      </p:sp>
    </p:spTree>
    <p:extLst>
      <p:ext uri="{BB962C8B-B14F-4D97-AF65-F5344CB8AC3E}">
        <p14:creationId xmlns:p14="http://schemas.microsoft.com/office/powerpoint/2010/main" val="1712489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pic>
        <p:nvPicPr>
          <p:cNvPr id="7" name="Imagen 6"/>
          <p:cNvPicPr>
            <a:picLocks noChangeAspect="1"/>
          </p:cNvPicPr>
          <p:nvPr/>
        </p:nvPicPr>
        <p:blipFill>
          <a:blip r:embed="rId4"/>
          <a:stretch>
            <a:fillRect/>
          </a:stretch>
        </p:blipFill>
        <p:spPr>
          <a:xfrm>
            <a:off x="1095671" y="1399703"/>
            <a:ext cx="4685707" cy="4680000"/>
          </a:xfrm>
          <a:prstGeom prst="rect">
            <a:avLst/>
          </a:prstGeom>
        </p:spPr>
      </p:pic>
      <p:sp>
        <p:nvSpPr>
          <p:cNvPr id="4" name="CuadroTexto 3"/>
          <p:cNvSpPr txBox="1"/>
          <p:nvPr/>
        </p:nvSpPr>
        <p:spPr>
          <a:xfrm>
            <a:off x="726855" y="6231748"/>
            <a:ext cx="5423338" cy="1200329"/>
          </a:xfrm>
          <a:prstGeom prst="rect">
            <a:avLst/>
          </a:prstGeom>
          <a:noFill/>
        </p:spPr>
        <p:txBody>
          <a:bodyPr wrap="square" rtlCol="0">
            <a:spAutoFit/>
          </a:bodyPr>
          <a:lstStyle/>
          <a:p>
            <a:pPr algn="just"/>
            <a:r>
              <a:rPr lang="es-MX" i="1" dirty="0" smtClean="0"/>
              <a:t>Expresaron su interés por ir en bicicleta a la escuela, pero sus papás no lo consideran seguro.</a:t>
            </a:r>
          </a:p>
          <a:p>
            <a:pPr algn="just"/>
            <a:r>
              <a:rPr lang="es-MX" i="1" dirty="0" smtClean="0"/>
              <a:t>Ir en transporte público implica tener que esperar mucho tiempo en la parada del camión.</a:t>
            </a:r>
            <a:endParaRPr lang="es-MX" i="1" dirty="0"/>
          </a:p>
        </p:txBody>
      </p:sp>
      <p:sp>
        <p:nvSpPr>
          <p:cNvPr id="5" name="Marcador de número de diapositiva 4"/>
          <p:cNvSpPr>
            <a:spLocks noGrp="1"/>
          </p:cNvSpPr>
          <p:nvPr>
            <p:ph type="sldNum" sz="quarter" idx="12"/>
          </p:nvPr>
        </p:nvSpPr>
        <p:spPr/>
        <p:txBody>
          <a:bodyPr/>
          <a:lstStyle/>
          <a:p>
            <a:fld id="{039754A7-9AA6-47F8-838F-E7C35BC3993F}" type="slidenum">
              <a:rPr lang="es-MX" smtClean="0"/>
              <a:t>37</a:t>
            </a:fld>
            <a:endParaRPr lang="es-MX"/>
          </a:p>
        </p:txBody>
      </p:sp>
    </p:spTree>
    <p:extLst>
      <p:ext uri="{BB962C8B-B14F-4D97-AF65-F5344CB8AC3E}">
        <p14:creationId xmlns:p14="http://schemas.microsoft.com/office/powerpoint/2010/main" val="190933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pic>
        <p:nvPicPr>
          <p:cNvPr id="8" name="Imagen 7"/>
          <p:cNvPicPr>
            <a:picLocks noChangeAspect="1"/>
          </p:cNvPicPr>
          <p:nvPr/>
        </p:nvPicPr>
        <p:blipFill>
          <a:blip r:embed="rId4"/>
          <a:stretch>
            <a:fillRect/>
          </a:stretch>
        </p:blipFill>
        <p:spPr>
          <a:xfrm>
            <a:off x="1098525" y="1475061"/>
            <a:ext cx="4680000" cy="4680000"/>
          </a:xfrm>
          <a:prstGeom prst="rect">
            <a:avLst/>
          </a:prstGeom>
        </p:spPr>
      </p:pic>
      <p:sp>
        <p:nvSpPr>
          <p:cNvPr id="9" name="CuadroTexto 8"/>
          <p:cNvSpPr txBox="1"/>
          <p:nvPr/>
        </p:nvSpPr>
        <p:spPr>
          <a:xfrm>
            <a:off x="536029" y="6355303"/>
            <a:ext cx="5754412" cy="923330"/>
          </a:xfrm>
          <a:prstGeom prst="rect">
            <a:avLst/>
          </a:prstGeom>
          <a:noFill/>
        </p:spPr>
        <p:txBody>
          <a:bodyPr wrap="square" rtlCol="0">
            <a:spAutoFit/>
          </a:bodyPr>
          <a:lstStyle/>
          <a:p>
            <a:pPr algn="just"/>
            <a:r>
              <a:rPr lang="es-MX" i="1" dirty="0" smtClean="0"/>
              <a:t>Las niñas y niños tienen una imagen positiva del policía.</a:t>
            </a:r>
          </a:p>
          <a:p>
            <a:pPr algn="just"/>
            <a:r>
              <a:rPr lang="es-MX" i="1" dirty="0" smtClean="0"/>
              <a:t>Para ellos la mayor seguridad implica mayores posibilidades de jugar y utilizar libremente los espacios públicos.</a:t>
            </a:r>
            <a:endParaRPr lang="es-MX" i="1" dirty="0"/>
          </a:p>
        </p:txBody>
      </p:sp>
      <p:sp>
        <p:nvSpPr>
          <p:cNvPr id="4" name="Marcador de número de diapositiva 3"/>
          <p:cNvSpPr>
            <a:spLocks noGrp="1"/>
          </p:cNvSpPr>
          <p:nvPr>
            <p:ph type="sldNum" sz="quarter" idx="12"/>
          </p:nvPr>
        </p:nvSpPr>
        <p:spPr/>
        <p:txBody>
          <a:bodyPr/>
          <a:lstStyle/>
          <a:p>
            <a:fld id="{039754A7-9AA6-47F8-838F-E7C35BC3993F}" type="slidenum">
              <a:rPr lang="es-MX" smtClean="0"/>
              <a:t>38</a:t>
            </a:fld>
            <a:endParaRPr lang="es-MX"/>
          </a:p>
        </p:txBody>
      </p:sp>
    </p:spTree>
    <p:extLst>
      <p:ext uri="{BB962C8B-B14F-4D97-AF65-F5344CB8AC3E}">
        <p14:creationId xmlns:p14="http://schemas.microsoft.com/office/powerpoint/2010/main" val="302333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pic>
        <p:nvPicPr>
          <p:cNvPr id="4" name="Imagen 3"/>
          <p:cNvPicPr>
            <a:picLocks noChangeAspect="1"/>
          </p:cNvPicPr>
          <p:nvPr/>
        </p:nvPicPr>
        <p:blipFill>
          <a:blip r:embed="rId4"/>
          <a:stretch>
            <a:fillRect/>
          </a:stretch>
        </p:blipFill>
        <p:spPr>
          <a:xfrm>
            <a:off x="1101863" y="1580328"/>
            <a:ext cx="4673324" cy="4680000"/>
          </a:xfrm>
          <a:prstGeom prst="rect">
            <a:avLst/>
          </a:prstGeom>
        </p:spPr>
      </p:pic>
      <p:sp>
        <p:nvSpPr>
          <p:cNvPr id="7" name="CuadroTexto 6"/>
          <p:cNvSpPr txBox="1"/>
          <p:nvPr/>
        </p:nvSpPr>
        <p:spPr>
          <a:xfrm>
            <a:off x="1015987" y="6551851"/>
            <a:ext cx="4845075" cy="923330"/>
          </a:xfrm>
          <a:prstGeom prst="rect">
            <a:avLst/>
          </a:prstGeom>
          <a:noFill/>
        </p:spPr>
        <p:txBody>
          <a:bodyPr wrap="square" rtlCol="0">
            <a:spAutoFit/>
          </a:bodyPr>
          <a:lstStyle/>
          <a:p>
            <a:pPr algn="just"/>
            <a:r>
              <a:rPr lang="es-MX" i="1" dirty="0" smtClean="0"/>
              <a:t>Las niñas y niños mostraron mucha sensibilidad hacia las personas con discapacidad y en particular con sus abuelitos y adultos mayores.</a:t>
            </a:r>
            <a:endParaRPr lang="es-MX" i="1" dirty="0"/>
          </a:p>
        </p:txBody>
      </p:sp>
      <p:sp>
        <p:nvSpPr>
          <p:cNvPr id="5" name="Marcador de número de diapositiva 4"/>
          <p:cNvSpPr>
            <a:spLocks noGrp="1"/>
          </p:cNvSpPr>
          <p:nvPr>
            <p:ph type="sldNum" sz="quarter" idx="12"/>
          </p:nvPr>
        </p:nvSpPr>
        <p:spPr/>
        <p:txBody>
          <a:bodyPr/>
          <a:lstStyle/>
          <a:p>
            <a:fld id="{039754A7-9AA6-47F8-838F-E7C35BC3993F}" type="slidenum">
              <a:rPr lang="es-MX" smtClean="0"/>
              <a:t>39</a:t>
            </a:fld>
            <a:endParaRPr lang="es-MX"/>
          </a:p>
        </p:txBody>
      </p:sp>
    </p:spTree>
    <p:extLst>
      <p:ext uri="{BB962C8B-B14F-4D97-AF65-F5344CB8AC3E}">
        <p14:creationId xmlns:p14="http://schemas.microsoft.com/office/powerpoint/2010/main" val="2119171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74276" y="232866"/>
            <a:ext cx="5910042" cy="7646247"/>
          </a:xfrm>
          <a:prstGeom prst="rect">
            <a:avLst/>
          </a:prstGeom>
        </p:spPr>
      </p:pic>
      <p:pic>
        <p:nvPicPr>
          <p:cNvPr id="5" name="Imagen 4"/>
          <p:cNvPicPr>
            <a:picLocks noChangeAspect="1"/>
          </p:cNvPicPr>
          <p:nvPr/>
        </p:nvPicPr>
        <p:blipFill>
          <a:blip r:embed="rId3"/>
          <a:stretch>
            <a:fillRect/>
          </a:stretch>
        </p:blipFill>
        <p:spPr>
          <a:xfrm>
            <a:off x="0" y="7662544"/>
            <a:ext cx="6858594" cy="1481456"/>
          </a:xfrm>
          <a:prstGeom prst="rect">
            <a:avLst/>
          </a:prstGeom>
        </p:spPr>
      </p:pic>
      <p:sp>
        <p:nvSpPr>
          <p:cNvPr id="2" name="Marcador de número de diapositiva 1"/>
          <p:cNvSpPr>
            <a:spLocks noGrp="1"/>
          </p:cNvSpPr>
          <p:nvPr>
            <p:ph type="sldNum" sz="quarter" idx="12"/>
          </p:nvPr>
        </p:nvSpPr>
        <p:spPr/>
        <p:txBody>
          <a:bodyPr/>
          <a:lstStyle/>
          <a:p>
            <a:fld id="{039754A7-9AA6-47F8-838F-E7C35BC3993F}" type="slidenum">
              <a:rPr lang="es-MX" smtClean="0"/>
              <a:t>4</a:t>
            </a:fld>
            <a:endParaRPr lang="es-MX"/>
          </a:p>
        </p:txBody>
      </p:sp>
    </p:spTree>
    <p:extLst>
      <p:ext uri="{BB962C8B-B14F-4D97-AF65-F5344CB8AC3E}">
        <p14:creationId xmlns:p14="http://schemas.microsoft.com/office/powerpoint/2010/main" val="645086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28" y="7584122"/>
            <a:ext cx="6858594" cy="1481456"/>
          </a:xfrm>
          <a:prstGeom prst="rect">
            <a:avLst/>
          </a:prstGeom>
        </p:spPr>
      </p:pic>
      <p:pic>
        <p:nvPicPr>
          <p:cNvPr id="3" name="Imagen 2"/>
          <p:cNvPicPr>
            <a:picLocks noChangeAspect="1"/>
          </p:cNvPicPr>
          <p:nvPr/>
        </p:nvPicPr>
        <p:blipFill>
          <a:blip r:embed="rId3"/>
          <a:stretch>
            <a:fillRect/>
          </a:stretch>
        </p:blipFill>
        <p:spPr>
          <a:xfrm>
            <a:off x="2780100" y="387057"/>
            <a:ext cx="1316850" cy="902286"/>
          </a:xfrm>
          <a:prstGeom prst="rect">
            <a:avLst/>
          </a:prstGeom>
        </p:spPr>
      </p:pic>
      <p:sp>
        <p:nvSpPr>
          <p:cNvPr id="7" name="CuadroTexto 6"/>
          <p:cNvSpPr txBox="1"/>
          <p:nvPr/>
        </p:nvSpPr>
        <p:spPr>
          <a:xfrm>
            <a:off x="1015999" y="4018322"/>
            <a:ext cx="4853529" cy="3416319"/>
          </a:xfrm>
          <a:prstGeom prst="rect">
            <a:avLst/>
          </a:prstGeom>
          <a:noFill/>
        </p:spPr>
        <p:txBody>
          <a:bodyPr wrap="square" rtlCol="0">
            <a:spAutoFit/>
          </a:bodyPr>
          <a:lstStyle/>
          <a:p>
            <a:pPr algn="ctr"/>
            <a:r>
              <a:rPr lang="es-MX" sz="1200" b="1" i="1" dirty="0" smtClean="0"/>
              <a:t>Lucía Frausto</a:t>
            </a:r>
          </a:p>
          <a:p>
            <a:pPr algn="ctr"/>
            <a:r>
              <a:rPr lang="es-MX" sz="1200" b="1" i="1" dirty="0" smtClean="0"/>
              <a:t>Directora General del Observatorio Ciudadano Como Vamos La Paz</a:t>
            </a:r>
          </a:p>
          <a:p>
            <a:pPr algn="just"/>
            <a:endParaRPr lang="es-MX" sz="1200" i="1" dirty="0"/>
          </a:p>
          <a:p>
            <a:pPr algn="ctr"/>
            <a:r>
              <a:rPr lang="es-MX" sz="1200" b="1" i="1" dirty="0" smtClean="0"/>
              <a:t>Equipo de Trabajo</a:t>
            </a:r>
          </a:p>
          <a:p>
            <a:pPr algn="ctr"/>
            <a:r>
              <a:rPr lang="es-MX" sz="1200" i="1" dirty="0" smtClean="0"/>
              <a:t>Ruth Ramírez Sánchez</a:t>
            </a:r>
          </a:p>
          <a:p>
            <a:pPr algn="ctr"/>
            <a:r>
              <a:rPr lang="es-MX" sz="1200" i="1" dirty="0" smtClean="0"/>
              <a:t>María Estela Heredia Y Lerma</a:t>
            </a:r>
          </a:p>
          <a:p>
            <a:pPr algn="ctr"/>
            <a:r>
              <a:rPr lang="es-MX" sz="1200" i="1" dirty="0" smtClean="0"/>
              <a:t>Perla Belén Hinojos Geraldo</a:t>
            </a:r>
          </a:p>
          <a:p>
            <a:pPr algn="ctr"/>
            <a:r>
              <a:rPr lang="es-MX" sz="1200" i="1" dirty="0" smtClean="0"/>
              <a:t>Angélica Mendía Martínez</a:t>
            </a:r>
          </a:p>
          <a:p>
            <a:pPr algn="ctr"/>
            <a:r>
              <a:rPr lang="es-MX" sz="1200" i="1" dirty="0" smtClean="0"/>
              <a:t>Alma Lidia Cota </a:t>
            </a:r>
          </a:p>
          <a:p>
            <a:pPr algn="ctr"/>
            <a:endParaRPr lang="es-MX" sz="1200" b="1" i="1" dirty="0"/>
          </a:p>
          <a:p>
            <a:pPr algn="ctr"/>
            <a:r>
              <a:rPr lang="es-MX" sz="1200" b="1" i="1" dirty="0" smtClean="0"/>
              <a:t>Agradecimientos</a:t>
            </a:r>
          </a:p>
          <a:p>
            <a:pPr algn="ctr"/>
            <a:r>
              <a:rPr lang="es-MX" sz="1200" b="1" i="1" dirty="0" smtClean="0"/>
              <a:t>  </a:t>
            </a:r>
            <a:r>
              <a:rPr lang="es-MX" sz="1200" i="1" dirty="0" smtClean="0"/>
              <a:t>Funcionarios del </a:t>
            </a:r>
            <a:r>
              <a:rPr lang="es-MX" sz="1200" i="1" dirty="0"/>
              <a:t>H. XV Ayuntamiento de La Paz</a:t>
            </a:r>
          </a:p>
          <a:p>
            <a:pPr algn="ctr"/>
            <a:endParaRPr lang="es-MX" sz="1200" b="1" i="1" dirty="0" smtClean="0"/>
          </a:p>
          <a:p>
            <a:pPr algn="ctr"/>
            <a:r>
              <a:rPr lang="es-MX" sz="1200" i="1" dirty="0" smtClean="0"/>
              <a:t>Luis Carlos Verduzco Murguía</a:t>
            </a:r>
          </a:p>
          <a:p>
            <a:pPr algn="ctr"/>
            <a:r>
              <a:rPr lang="es-MX" sz="1200" i="1" dirty="0" smtClean="0"/>
              <a:t>Alejandro Domínguez Valles</a:t>
            </a:r>
          </a:p>
          <a:p>
            <a:pPr algn="ctr"/>
            <a:r>
              <a:rPr lang="es-MX" sz="1200" i="1" dirty="0" smtClean="0"/>
              <a:t>Oscar Reyes García</a:t>
            </a:r>
          </a:p>
          <a:p>
            <a:pPr algn="ctr"/>
            <a:endParaRPr lang="es-MX" sz="1200" i="1" dirty="0" smtClean="0"/>
          </a:p>
          <a:p>
            <a:pPr algn="ctr"/>
            <a:r>
              <a:rPr lang="es-MX" sz="1200" i="1" dirty="0"/>
              <a:t>P</a:t>
            </a:r>
            <a:r>
              <a:rPr lang="es-MX" sz="1200" i="1" dirty="0" smtClean="0"/>
              <a:t>ersonal del Área de Eventos Especiales</a:t>
            </a:r>
            <a:endParaRPr lang="es-MX" sz="1200" i="1" dirty="0"/>
          </a:p>
        </p:txBody>
      </p:sp>
      <p:sp>
        <p:nvSpPr>
          <p:cNvPr id="5" name="CuadroTexto 4"/>
          <p:cNvSpPr txBox="1"/>
          <p:nvPr/>
        </p:nvSpPr>
        <p:spPr>
          <a:xfrm>
            <a:off x="0" y="8662455"/>
            <a:ext cx="6710167" cy="276999"/>
          </a:xfrm>
          <a:prstGeom prst="rect">
            <a:avLst/>
          </a:prstGeom>
          <a:noFill/>
        </p:spPr>
        <p:txBody>
          <a:bodyPr wrap="square" rtlCol="0">
            <a:spAutoFit/>
          </a:bodyPr>
          <a:lstStyle/>
          <a:p>
            <a:r>
              <a:rPr lang="es-MX" sz="1200" b="1" i="1" dirty="0" smtClean="0"/>
              <a:t>La Paz, Baja California Sur, 17 de Diciembre de 2015</a:t>
            </a:r>
            <a:endParaRPr lang="es-MX" sz="1200" b="1" i="1" dirty="0"/>
          </a:p>
        </p:txBody>
      </p:sp>
      <p:sp>
        <p:nvSpPr>
          <p:cNvPr id="4" name="Marcador de número de diapositiva 3"/>
          <p:cNvSpPr>
            <a:spLocks noGrp="1"/>
          </p:cNvSpPr>
          <p:nvPr>
            <p:ph type="sldNum" sz="quarter" idx="12"/>
          </p:nvPr>
        </p:nvSpPr>
        <p:spPr/>
        <p:txBody>
          <a:bodyPr/>
          <a:lstStyle/>
          <a:p>
            <a:fld id="{039754A7-9AA6-47F8-838F-E7C35BC3993F}" type="slidenum">
              <a:rPr lang="es-MX" smtClean="0"/>
              <a:t>40</a:t>
            </a:fld>
            <a:endParaRPr lang="es-MX"/>
          </a:p>
        </p:txBody>
      </p:sp>
    </p:spTree>
    <p:extLst>
      <p:ext uri="{BB962C8B-B14F-4D97-AF65-F5344CB8AC3E}">
        <p14:creationId xmlns:p14="http://schemas.microsoft.com/office/powerpoint/2010/main" val="2713929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73742" y="5701557"/>
            <a:ext cx="5719482" cy="1477328"/>
          </a:xfrm>
          <a:prstGeom prst="rect">
            <a:avLst/>
          </a:prstGeom>
          <a:noFill/>
        </p:spPr>
        <p:txBody>
          <a:bodyPr wrap="square" rtlCol="0">
            <a:spAutoFit/>
          </a:bodyPr>
          <a:lstStyle/>
          <a:p>
            <a:pPr algn="just"/>
            <a:r>
              <a:rPr lang="es-MX" i="1" dirty="0" smtClean="0"/>
              <a:t>A continuación se presentan los resultados de la Consulta Ciudadana, donde participaron </a:t>
            </a:r>
            <a:r>
              <a:rPr lang="es-MX" b="1" i="1" dirty="0" smtClean="0"/>
              <a:t>489 habitantes del Municipio de La Paz y 122 </a:t>
            </a:r>
            <a:r>
              <a:rPr lang="es-MX" b="1" i="1" dirty="0"/>
              <a:t>n</a:t>
            </a:r>
            <a:r>
              <a:rPr lang="es-MX" b="1" i="1" dirty="0" smtClean="0"/>
              <a:t>iñas y niños</a:t>
            </a:r>
            <a:r>
              <a:rPr lang="es-MX" i="1" dirty="0" smtClean="0"/>
              <a:t>.</a:t>
            </a:r>
          </a:p>
          <a:p>
            <a:pPr algn="just"/>
            <a:endParaRPr lang="es-MX" i="1" dirty="0"/>
          </a:p>
          <a:p>
            <a:pPr algn="just"/>
            <a:endParaRPr lang="es-MX" i="1" dirty="0"/>
          </a:p>
        </p:txBody>
      </p:sp>
      <p:pic>
        <p:nvPicPr>
          <p:cNvPr id="3" name="Imagen 2"/>
          <p:cNvPicPr>
            <a:picLocks noChangeAspect="1"/>
          </p:cNvPicPr>
          <p:nvPr/>
        </p:nvPicPr>
        <p:blipFill>
          <a:blip r:embed="rId2"/>
          <a:stretch>
            <a:fillRect/>
          </a:stretch>
        </p:blipFill>
        <p:spPr>
          <a:xfrm rot="891832">
            <a:off x="968511" y="718384"/>
            <a:ext cx="4965801" cy="4876057"/>
          </a:xfrm>
          <a:prstGeom prst="rect">
            <a:avLst/>
          </a:prstGeom>
        </p:spPr>
      </p:pic>
      <p:pic>
        <p:nvPicPr>
          <p:cNvPr id="7" name="Imagen 6"/>
          <p:cNvPicPr>
            <a:picLocks noChangeAspect="1"/>
          </p:cNvPicPr>
          <p:nvPr/>
        </p:nvPicPr>
        <p:blipFill>
          <a:blip r:embed="rId3"/>
          <a:stretch>
            <a:fillRect/>
          </a:stretch>
        </p:blipFill>
        <p:spPr>
          <a:xfrm>
            <a:off x="2397627" y="7519988"/>
            <a:ext cx="2106123" cy="1440000"/>
          </a:xfrm>
          <a:prstGeom prst="rect">
            <a:avLst/>
          </a:prstGeom>
        </p:spPr>
      </p:pic>
      <p:sp>
        <p:nvSpPr>
          <p:cNvPr id="4" name="Marcador de número de diapositiva 3"/>
          <p:cNvSpPr>
            <a:spLocks noGrp="1"/>
          </p:cNvSpPr>
          <p:nvPr>
            <p:ph type="sldNum" sz="quarter" idx="12"/>
          </p:nvPr>
        </p:nvSpPr>
        <p:spPr/>
        <p:txBody>
          <a:bodyPr/>
          <a:lstStyle/>
          <a:p>
            <a:fld id="{039754A7-9AA6-47F8-838F-E7C35BC3993F}" type="slidenum">
              <a:rPr lang="es-MX" smtClean="0"/>
              <a:t>5</a:t>
            </a:fld>
            <a:endParaRPr lang="es-MX"/>
          </a:p>
        </p:txBody>
      </p:sp>
    </p:spTree>
    <p:extLst>
      <p:ext uri="{BB962C8B-B14F-4D97-AF65-F5344CB8AC3E}">
        <p14:creationId xmlns:p14="http://schemas.microsoft.com/office/powerpoint/2010/main" val="1782553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6124" y="63062"/>
            <a:ext cx="6579302" cy="9014400"/>
          </a:xfrm>
          <a:prstGeom prst="rect">
            <a:avLst/>
          </a:prstGeom>
        </p:spPr>
      </p:pic>
      <p:sp>
        <p:nvSpPr>
          <p:cNvPr id="2" name="Marcador de número de diapositiva 1"/>
          <p:cNvSpPr>
            <a:spLocks noGrp="1"/>
          </p:cNvSpPr>
          <p:nvPr>
            <p:ph type="sldNum" sz="quarter" idx="12"/>
          </p:nvPr>
        </p:nvSpPr>
        <p:spPr/>
        <p:txBody>
          <a:bodyPr/>
          <a:lstStyle/>
          <a:p>
            <a:fld id="{039754A7-9AA6-47F8-838F-E7C35BC3993F}" type="slidenum">
              <a:rPr lang="es-MX" smtClean="0"/>
              <a:t>6</a:t>
            </a:fld>
            <a:endParaRPr lang="es-MX"/>
          </a:p>
        </p:txBody>
      </p:sp>
    </p:spTree>
    <p:extLst>
      <p:ext uri="{BB962C8B-B14F-4D97-AF65-F5344CB8AC3E}">
        <p14:creationId xmlns:p14="http://schemas.microsoft.com/office/powerpoint/2010/main" val="2191334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35087" y="2828122"/>
            <a:ext cx="4577942" cy="542456"/>
          </a:xfrm>
          <a:prstGeom prst="rect">
            <a:avLst/>
          </a:prstGeom>
        </p:spPr>
        <p:txBody>
          <a:bodyPr wrap="square">
            <a:spAutoFit/>
          </a:bodyPr>
          <a:lstStyle/>
          <a:p>
            <a:r>
              <a:rPr lang="es-MX" sz="1575" b="1" i="1" dirty="0"/>
              <a:t>Al preguntar: ¿Qué es lo mejor que tiene La Paz?</a:t>
            </a:r>
            <a:r>
              <a:rPr lang="es-MX" sz="1350" b="1" i="1" dirty="0"/>
              <a:t/>
            </a:r>
            <a:br>
              <a:rPr lang="es-MX" sz="1350" b="1" i="1" dirty="0"/>
            </a:br>
            <a:endParaRPr lang="es-MX" sz="1350" b="1" i="1" dirty="0"/>
          </a:p>
        </p:txBody>
      </p:sp>
      <p:graphicFrame>
        <p:nvGraphicFramePr>
          <p:cNvPr id="6" name="Tabla 5"/>
          <p:cNvGraphicFramePr>
            <a:graphicFrameLocks noGrp="1"/>
          </p:cNvGraphicFramePr>
          <p:nvPr>
            <p:extLst>
              <p:ext uri="{D42A27DB-BD31-4B8C-83A1-F6EECF244321}">
                <p14:modId xmlns:p14="http://schemas.microsoft.com/office/powerpoint/2010/main" val="1180144289"/>
              </p:ext>
            </p:extLst>
          </p:nvPr>
        </p:nvGraphicFramePr>
        <p:xfrm>
          <a:off x="627286" y="3729213"/>
          <a:ext cx="5625073" cy="1589684"/>
        </p:xfrm>
        <a:graphic>
          <a:graphicData uri="http://schemas.openxmlformats.org/drawingml/2006/table">
            <a:tbl>
              <a:tblPr/>
              <a:tblGrid>
                <a:gridCol w="5625073"/>
              </a:tblGrid>
              <a:tr h="222885">
                <a:tc>
                  <a:txBody>
                    <a:bodyPr/>
                    <a:lstStyle/>
                    <a:p>
                      <a:pPr algn="r" fontAlgn="t"/>
                      <a:r>
                        <a:rPr lang="es-MX" sz="1600" b="1" dirty="0" smtClean="0">
                          <a:solidFill>
                            <a:srgbClr val="000000"/>
                          </a:solidFill>
                          <a:effectLst/>
                        </a:rPr>
                        <a:t>9 de cada 10 </a:t>
                      </a:r>
                      <a:r>
                        <a:rPr lang="es-MX" sz="1200" dirty="0" smtClean="0">
                          <a:solidFill>
                            <a:srgbClr val="000000"/>
                          </a:solidFill>
                          <a:effectLst/>
                        </a:rPr>
                        <a:t>eligió el </a:t>
                      </a:r>
                      <a:r>
                        <a:rPr lang="es-MX" sz="1200" dirty="0">
                          <a:solidFill>
                            <a:srgbClr val="000000"/>
                          </a:solidFill>
                          <a:effectLst/>
                        </a:rPr>
                        <a:t>mar y sus paisajes</a:t>
                      </a:r>
                    </a:p>
                  </a:txBody>
                  <a:tcPr marL="51435" marR="51435" marT="25718" marB="25718">
                    <a:lnL>
                      <a:noFill/>
                    </a:lnL>
                    <a:lnR>
                      <a:noFill/>
                    </a:lnR>
                    <a:lnT>
                      <a:noFill/>
                    </a:lnT>
                    <a:lnB>
                      <a:noFill/>
                    </a:lnB>
                    <a:solidFill>
                      <a:srgbClr val="FFFFFF"/>
                    </a:solidFill>
                  </a:tcPr>
                </a:tc>
              </a:tr>
              <a:tr h="222885">
                <a:tc>
                  <a:txBody>
                    <a:bodyPr/>
                    <a:lstStyle/>
                    <a:p>
                      <a:pPr algn="r" fontAlgn="t"/>
                      <a:r>
                        <a:rPr lang="es-MX" sz="1600" b="1" dirty="0" smtClean="0">
                          <a:solidFill>
                            <a:srgbClr val="000000"/>
                          </a:solidFill>
                          <a:effectLst/>
                        </a:rPr>
                        <a:t>5 de cada 10 </a:t>
                      </a:r>
                      <a:r>
                        <a:rPr lang="es-MX" sz="1200" dirty="0" smtClean="0">
                          <a:solidFill>
                            <a:srgbClr val="000000"/>
                          </a:solidFill>
                          <a:effectLst/>
                        </a:rPr>
                        <a:t>el </a:t>
                      </a:r>
                      <a:r>
                        <a:rPr lang="es-MX" sz="1200" dirty="0">
                          <a:solidFill>
                            <a:srgbClr val="000000"/>
                          </a:solidFill>
                          <a:effectLst/>
                        </a:rPr>
                        <a:t>malecón</a:t>
                      </a:r>
                    </a:p>
                  </a:txBody>
                  <a:tcPr marL="51435" marR="51435" marT="25718" marB="25718">
                    <a:lnL>
                      <a:noFill/>
                    </a:lnL>
                    <a:lnR>
                      <a:noFill/>
                    </a:lnR>
                    <a:lnT>
                      <a:noFill/>
                    </a:lnT>
                    <a:lnB>
                      <a:noFill/>
                    </a:lnB>
                    <a:solidFill>
                      <a:srgbClr val="FFFFFF"/>
                    </a:solidFill>
                  </a:tcPr>
                </a:tc>
              </a:tr>
              <a:tr h="286007">
                <a:tc>
                  <a:txBody>
                    <a:bodyPr/>
                    <a:lstStyle/>
                    <a:p>
                      <a:pPr algn="r" fontAlgn="t"/>
                      <a:r>
                        <a:rPr lang="es-MX" sz="1600" b="1" dirty="0" smtClean="0">
                          <a:solidFill>
                            <a:srgbClr val="000000"/>
                          </a:solidFill>
                          <a:effectLst/>
                        </a:rPr>
                        <a:t>4 de cada 10 La ciudad </a:t>
                      </a:r>
                      <a:r>
                        <a:rPr lang="es-MX" sz="1200" dirty="0" smtClean="0">
                          <a:solidFill>
                            <a:srgbClr val="000000"/>
                          </a:solidFill>
                          <a:effectLst/>
                        </a:rPr>
                        <a:t>es </a:t>
                      </a:r>
                      <a:r>
                        <a:rPr lang="es-MX" sz="1200" dirty="0">
                          <a:solidFill>
                            <a:srgbClr val="000000"/>
                          </a:solidFill>
                          <a:effectLst/>
                        </a:rPr>
                        <a:t>mucho más segura que otras ciudades</a:t>
                      </a:r>
                    </a:p>
                  </a:txBody>
                  <a:tcPr marL="51435" marR="51435" marT="25718" marB="25718">
                    <a:lnL>
                      <a:noFill/>
                    </a:lnL>
                    <a:lnR>
                      <a:noFill/>
                    </a:lnR>
                    <a:lnT>
                      <a:noFill/>
                    </a:lnT>
                    <a:lnB>
                      <a:noFill/>
                    </a:lnB>
                    <a:solidFill>
                      <a:srgbClr val="FFFFFF"/>
                    </a:solidFill>
                  </a:tcPr>
                </a:tc>
              </a:tr>
              <a:tr h="286007">
                <a:tc>
                  <a:txBody>
                    <a:bodyPr/>
                    <a:lstStyle/>
                    <a:p>
                      <a:pPr algn="r" fontAlgn="t"/>
                      <a:r>
                        <a:rPr lang="es-MX" sz="1600" b="1" dirty="0" smtClean="0">
                          <a:solidFill>
                            <a:srgbClr val="000000"/>
                          </a:solidFill>
                          <a:effectLst/>
                        </a:rPr>
                        <a:t>1 de cada 10 </a:t>
                      </a:r>
                      <a:r>
                        <a:rPr lang="es-MX" sz="1200" dirty="0" smtClean="0">
                          <a:solidFill>
                            <a:srgbClr val="000000"/>
                          </a:solidFill>
                          <a:effectLst/>
                        </a:rPr>
                        <a:t>espacios </a:t>
                      </a:r>
                      <a:r>
                        <a:rPr lang="es-MX" sz="1200" dirty="0">
                          <a:solidFill>
                            <a:srgbClr val="000000"/>
                          </a:solidFill>
                          <a:effectLst/>
                        </a:rPr>
                        <a:t>para que los niños jueguen seguros</a:t>
                      </a:r>
                    </a:p>
                  </a:txBody>
                  <a:tcPr marL="51435" marR="51435" marT="25718" marB="25718">
                    <a:lnL>
                      <a:noFill/>
                    </a:lnL>
                    <a:lnR>
                      <a:noFill/>
                    </a:lnR>
                    <a:lnT>
                      <a:noFill/>
                    </a:lnT>
                    <a:lnB>
                      <a:noFill/>
                    </a:lnB>
                    <a:solidFill>
                      <a:srgbClr val="FFFFFF"/>
                    </a:solidFill>
                  </a:tcPr>
                </a:tc>
              </a:tr>
              <a:tr h="408580">
                <a:tc>
                  <a:txBody>
                    <a:bodyPr/>
                    <a:lstStyle/>
                    <a:p>
                      <a:pPr algn="r" fontAlgn="t"/>
                      <a:r>
                        <a:rPr lang="es-MX" sz="1600" b="1" kern="1200" dirty="0" smtClean="0">
                          <a:solidFill>
                            <a:srgbClr val="000000"/>
                          </a:solidFill>
                          <a:effectLst/>
                          <a:latin typeface="+mn-lt"/>
                          <a:ea typeface="+mn-ea"/>
                          <a:cs typeface="+mn-cs"/>
                        </a:rPr>
                        <a:t>3 de cada 10 </a:t>
                      </a:r>
                      <a:r>
                        <a:rPr lang="es-MX" sz="1200" dirty="0" smtClean="0">
                          <a:solidFill>
                            <a:srgbClr val="000000"/>
                          </a:solidFill>
                          <a:effectLst/>
                        </a:rPr>
                        <a:t>Gente </a:t>
                      </a:r>
                      <a:r>
                        <a:rPr lang="es-MX" sz="1200" dirty="0">
                          <a:solidFill>
                            <a:srgbClr val="000000"/>
                          </a:solidFill>
                          <a:effectLst/>
                        </a:rPr>
                        <a:t>participativa que se ocupa de los problemas de la ciudad</a:t>
                      </a:r>
                    </a:p>
                  </a:txBody>
                  <a:tcPr marL="51435" marR="51435" marT="25718" marB="25718">
                    <a:lnL>
                      <a:noFill/>
                    </a:lnL>
                    <a:lnR>
                      <a:noFill/>
                    </a:lnR>
                    <a:lnT>
                      <a:noFill/>
                    </a:lnT>
                    <a:lnB>
                      <a:noFill/>
                    </a:lnB>
                    <a:solidFill>
                      <a:srgbClr val="FFFFFF"/>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338665704"/>
              </p:ext>
            </p:extLst>
          </p:nvPr>
        </p:nvGraphicFramePr>
        <p:xfrm>
          <a:off x="553452" y="5862811"/>
          <a:ext cx="5823284" cy="1507115"/>
        </p:xfrm>
        <a:graphic>
          <a:graphicData uri="http://schemas.openxmlformats.org/drawingml/2006/table">
            <a:tbl>
              <a:tblPr/>
              <a:tblGrid>
                <a:gridCol w="3407888"/>
                <a:gridCol w="2415396"/>
              </a:tblGrid>
              <a:tr h="360045">
                <a:tc>
                  <a:txBody>
                    <a:bodyPr/>
                    <a:lstStyle/>
                    <a:p>
                      <a:pPr algn="l" fontAlgn="t"/>
                      <a:r>
                        <a:rPr lang="es-MX" sz="1400" dirty="0" smtClean="0">
                          <a:solidFill>
                            <a:srgbClr val="000000"/>
                          </a:solidFill>
                          <a:effectLst/>
                        </a:rPr>
                        <a:t>Las</a:t>
                      </a:r>
                      <a:r>
                        <a:rPr lang="es-MX" sz="1400" baseline="0" dirty="0" smtClean="0">
                          <a:solidFill>
                            <a:srgbClr val="000000"/>
                          </a:solidFill>
                          <a:effectLst/>
                        </a:rPr>
                        <a:t> características menos seleccionadas, con menos de un 1% fueron:</a:t>
                      </a:r>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endParaRPr lang="es-MX" sz="1400" b="1" dirty="0" smtClean="0">
                        <a:solidFill>
                          <a:srgbClr val="000000"/>
                        </a:solidFill>
                        <a:effectLst/>
                      </a:endParaRPr>
                    </a:p>
                    <a:p>
                      <a:pPr algn="l" fontAlgn="t"/>
                      <a:r>
                        <a:rPr lang="es-MX" sz="1400" b="1" dirty="0" smtClean="0">
                          <a:solidFill>
                            <a:srgbClr val="000000"/>
                          </a:solidFill>
                          <a:effectLst/>
                        </a:rPr>
                        <a:t>Buenos </a:t>
                      </a:r>
                      <a:r>
                        <a:rPr lang="es-MX" sz="1400" b="1" dirty="0">
                          <a:solidFill>
                            <a:srgbClr val="000000"/>
                          </a:solidFill>
                          <a:effectLst/>
                        </a:rPr>
                        <a:t>Servicios Públicos</a:t>
                      </a:r>
                    </a:p>
                  </a:txBody>
                  <a:tcPr marL="51435" marR="51435" marT="25718" marB="25718">
                    <a:lnL>
                      <a:noFill/>
                    </a:lnL>
                    <a:lnR>
                      <a:noFill/>
                    </a:lnR>
                    <a:lnT>
                      <a:noFill/>
                    </a:lnT>
                    <a:lnB>
                      <a:noFill/>
                    </a:lnB>
                    <a:solidFill>
                      <a:schemeClr val="accent4">
                        <a:alpha val="58824"/>
                      </a:schemeClr>
                    </a:solidFill>
                  </a:tcPr>
                </a:tc>
              </a:tr>
              <a:tr h="205740">
                <a:tc>
                  <a:txBody>
                    <a:bodyPr/>
                    <a:lstStyle/>
                    <a:p>
                      <a:pPr algn="l" fontAlgn="t"/>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r>
                        <a:rPr lang="es-MX" sz="1400" b="1" dirty="0">
                          <a:solidFill>
                            <a:srgbClr val="000000"/>
                          </a:solidFill>
                          <a:effectLst/>
                        </a:rPr>
                        <a:t>Trabajos bien pagados</a:t>
                      </a:r>
                    </a:p>
                  </a:txBody>
                  <a:tcPr marL="51435" marR="51435" marT="25718" marB="25718">
                    <a:lnL>
                      <a:noFill/>
                    </a:lnL>
                    <a:lnR>
                      <a:noFill/>
                    </a:lnR>
                    <a:lnT>
                      <a:noFill/>
                    </a:lnT>
                    <a:lnB>
                      <a:noFill/>
                    </a:lnB>
                    <a:solidFill>
                      <a:schemeClr val="accent4">
                        <a:alpha val="58824"/>
                      </a:schemeClr>
                    </a:solidFill>
                  </a:tcPr>
                </a:tc>
              </a:tr>
              <a:tr h="286007">
                <a:tc>
                  <a:txBody>
                    <a:bodyPr/>
                    <a:lstStyle/>
                    <a:p>
                      <a:pPr algn="l" fontAlgn="t"/>
                      <a:endParaRPr lang="es-MX" sz="1400"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a:txBody>
                    <a:bodyPr/>
                    <a:lstStyle/>
                    <a:p>
                      <a:pPr algn="l" fontAlgn="t"/>
                      <a:r>
                        <a:rPr lang="es-MX" sz="1400" b="1" dirty="0">
                          <a:solidFill>
                            <a:srgbClr val="000000"/>
                          </a:solidFill>
                          <a:effectLst/>
                        </a:rPr>
                        <a:t>Oportunidades para los jóvenes</a:t>
                      </a:r>
                    </a:p>
                  </a:txBody>
                  <a:tcPr marL="51435" marR="51435" marT="25718" marB="25718">
                    <a:lnL>
                      <a:noFill/>
                    </a:lnL>
                    <a:lnR>
                      <a:noFill/>
                    </a:lnR>
                    <a:lnT>
                      <a:noFill/>
                    </a:lnT>
                    <a:lnB>
                      <a:noFill/>
                    </a:lnB>
                    <a:solidFill>
                      <a:schemeClr val="accent4">
                        <a:alpha val="58824"/>
                      </a:schemeClr>
                    </a:solidFill>
                  </a:tcPr>
                </a:tc>
              </a:tr>
              <a:tr h="286007">
                <a:tc gridSpan="2">
                  <a:txBody>
                    <a:bodyPr/>
                    <a:lstStyle/>
                    <a:p>
                      <a:pPr algn="l" fontAlgn="t"/>
                      <a:r>
                        <a:rPr lang="es-MX" sz="1400" b="1" i="1" dirty="0" smtClean="0">
                          <a:solidFill>
                            <a:srgbClr val="000000"/>
                          </a:solidFill>
                          <a:effectLst/>
                        </a:rPr>
                        <a:t>Lo que deja</a:t>
                      </a:r>
                      <a:r>
                        <a:rPr lang="es-MX" sz="1400" b="1" i="1" baseline="0" dirty="0" smtClean="0">
                          <a:solidFill>
                            <a:srgbClr val="000000"/>
                          </a:solidFill>
                          <a:effectLst/>
                        </a:rPr>
                        <a:t> claro que son áreas de oportunidad </a:t>
                      </a:r>
                      <a:endParaRPr lang="es-MX" sz="1400" b="1" i="1" dirty="0">
                        <a:solidFill>
                          <a:srgbClr val="000000"/>
                        </a:solidFill>
                        <a:effectLst/>
                      </a:endParaRPr>
                    </a:p>
                  </a:txBody>
                  <a:tcPr marL="51435" marR="51435" marT="25718" marB="25718">
                    <a:lnL>
                      <a:noFill/>
                    </a:lnL>
                    <a:lnR>
                      <a:noFill/>
                    </a:lnR>
                    <a:lnT>
                      <a:noFill/>
                    </a:lnT>
                    <a:lnB>
                      <a:noFill/>
                    </a:lnB>
                    <a:solidFill>
                      <a:schemeClr val="accent4">
                        <a:alpha val="58824"/>
                      </a:schemeClr>
                    </a:solidFill>
                  </a:tcPr>
                </a:tc>
                <a:tc hMerge="1">
                  <a:txBody>
                    <a:bodyPr/>
                    <a:lstStyle/>
                    <a:p>
                      <a:pPr algn="l" fontAlgn="t"/>
                      <a:endParaRPr lang="es-MX" dirty="0">
                        <a:solidFill>
                          <a:srgbClr val="000000"/>
                        </a:solidFill>
                        <a:effectLst/>
                      </a:endParaRPr>
                    </a:p>
                  </a:txBody>
                  <a:tcPr>
                    <a:lnL>
                      <a:noFill/>
                    </a:lnL>
                    <a:lnR>
                      <a:noFill/>
                    </a:lnR>
                    <a:lnT>
                      <a:noFill/>
                    </a:lnT>
                    <a:lnB>
                      <a:noFill/>
                    </a:lnB>
                    <a:solidFill>
                      <a:srgbClr val="FFFFFF"/>
                    </a:solidFill>
                  </a:tcPr>
                </a:tc>
              </a:tr>
            </a:tbl>
          </a:graphicData>
        </a:graphic>
      </p:graphicFrame>
      <p:pic>
        <p:nvPicPr>
          <p:cNvPr id="9" name="Imagen 8"/>
          <p:cNvPicPr>
            <a:picLocks noChangeAspect="1"/>
          </p:cNvPicPr>
          <p:nvPr/>
        </p:nvPicPr>
        <p:blipFill>
          <a:blip r:embed="rId2"/>
          <a:stretch>
            <a:fillRect/>
          </a:stretch>
        </p:blipFill>
        <p:spPr>
          <a:xfrm>
            <a:off x="2781538" y="288419"/>
            <a:ext cx="1316571" cy="900000"/>
          </a:xfrm>
          <a:prstGeom prst="rect">
            <a:avLst/>
          </a:prstGeom>
        </p:spPr>
      </p:pic>
      <p:sp>
        <p:nvSpPr>
          <p:cNvPr id="11" name="Rectángulo 10"/>
          <p:cNvSpPr/>
          <p:nvPr/>
        </p:nvSpPr>
        <p:spPr>
          <a:xfrm>
            <a:off x="479104" y="1569277"/>
            <a:ext cx="3748512" cy="677108"/>
          </a:xfrm>
          <a:prstGeom prst="rect">
            <a:avLst/>
          </a:prstGeom>
        </p:spPr>
        <p:txBody>
          <a:bodyPr wrap="square">
            <a:spAutoFit/>
          </a:bodyPr>
          <a:lstStyle/>
          <a:p>
            <a:r>
              <a:rPr lang="es-MX" sz="2400" b="1" dirty="0"/>
              <a:t>300</a:t>
            </a:r>
            <a:r>
              <a:rPr lang="es-MX" sz="1400" i="1" dirty="0"/>
              <a:t> consultas aplicadas en línea</a:t>
            </a:r>
          </a:p>
          <a:p>
            <a:r>
              <a:rPr lang="es-MX" sz="1400" i="1" dirty="0"/>
              <a:t>d</a:t>
            </a:r>
            <a:r>
              <a:rPr lang="es-MX" sz="1400" i="1" dirty="0" smtClean="0"/>
              <a:t>el 24 de Noviembre al  </a:t>
            </a:r>
            <a:r>
              <a:rPr lang="es-MX" sz="1400" i="1" dirty="0"/>
              <a:t>7 de Diciembre de 2015</a:t>
            </a:r>
          </a:p>
        </p:txBody>
      </p:sp>
      <p:pic>
        <p:nvPicPr>
          <p:cNvPr id="2" name="Imagen 1"/>
          <p:cNvPicPr>
            <a:picLocks noChangeAspect="1"/>
          </p:cNvPicPr>
          <p:nvPr/>
        </p:nvPicPr>
        <p:blipFill>
          <a:blip r:embed="rId3"/>
          <a:stretch>
            <a:fillRect/>
          </a:stretch>
        </p:blipFill>
        <p:spPr>
          <a:xfrm>
            <a:off x="-4942" y="7646999"/>
            <a:ext cx="6858000" cy="1480521"/>
          </a:xfrm>
          <a:prstGeom prst="rect">
            <a:avLst/>
          </a:prstGeom>
        </p:spPr>
      </p:pic>
      <p:sp>
        <p:nvSpPr>
          <p:cNvPr id="3" name="Marcador de número de diapositiva 2"/>
          <p:cNvSpPr>
            <a:spLocks noGrp="1"/>
          </p:cNvSpPr>
          <p:nvPr>
            <p:ph type="sldNum" sz="quarter" idx="12"/>
          </p:nvPr>
        </p:nvSpPr>
        <p:spPr/>
        <p:txBody>
          <a:bodyPr/>
          <a:lstStyle/>
          <a:p>
            <a:fld id="{039754A7-9AA6-47F8-838F-E7C35BC3993F}" type="slidenum">
              <a:rPr lang="es-MX" smtClean="0"/>
              <a:t>7</a:t>
            </a:fld>
            <a:endParaRPr lang="es-MX"/>
          </a:p>
        </p:txBody>
      </p:sp>
    </p:spTree>
    <p:extLst>
      <p:ext uri="{BB962C8B-B14F-4D97-AF65-F5344CB8AC3E}">
        <p14:creationId xmlns:p14="http://schemas.microsoft.com/office/powerpoint/2010/main" val="3198696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2781538" y="288419"/>
            <a:ext cx="1316571" cy="900000"/>
          </a:xfrm>
          <a:prstGeom prst="rect">
            <a:avLst/>
          </a:prstGeom>
        </p:spPr>
      </p:pic>
      <p:sp>
        <p:nvSpPr>
          <p:cNvPr id="11" name="Rectángulo 10"/>
          <p:cNvSpPr/>
          <p:nvPr/>
        </p:nvSpPr>
        <p:spPr>
          <a:xfrm>
            <a:off x="479104" y="1569277"/>
            <a:ext cx="3748512" cy="677108"/>
          </a:xfrm>
          <a:prstGeom prst="rect">
            <a:avLst/>
          </a:prstGeom>
        </p:spPr>
        <p:txBody>
          <a:bodyPr wrap="square">
            <a:spAutoFit/>
          </a:bodyPr>
          <a:lstStyle/>
          <a:p>
            <a:r>
              <a:rPr lang="es-MX" sz="2400" b="1" dirty="0"/>
              <a:t>300</a:t>
            </a:r>
            <a:r>
              <a:rPr lang="es-MX" sz="1400" i="1" dirty="0"/>
              <a:t> consultas aplicadas en línea</a:t>
            </a:r>
          </a:p>
          <a:p>
            <a:r>
              <a:rPr lang="es-MX" sz="1400" i="1" dirty="0"/>
              <a:t>d</a:t>
            </a:r>
            <a:r>
              <a:rPr lang="es-MX" sz="1400" i="1" dirty="0" smtClean="0"/>
              <a:t>el 24 de Noviembre al  </a:t>
            </a:r>
            <a:r>
              <a:rPr lang="es-MX" sz="1400" i="1" dirty="0"/>
              <a:t>7 de Diciembre de 2015</a:t>
            </a:r>
          </a:p>
        </p:txBody>
      </p:sp>
      <p:pic>
        <p:nvPicPr>
          <p:cNvPr id="2" name="Imagen 1"/>
          <p:cNvPicPr>
            <a:picLocks noChangeAspect="1"/>
          </p:cNvPicPr>
          <p:nvPr/>
        </p:nvPicPr>
        <p:blipFill>
          <a:blip r:embed="rId4"/>
          <a:stretch>
            <a:fillRect/>
          </a:stretch>
        </p:blipFill>
        <p:spPr>
          <a:xfrm>
            <a:off x="-4942" y="7646999"/>
            <a:ext cx="6858000" cy="1480521"/>
          </a:xfrm>
          <a:prstGeom prst="rect">
            <a:avLst/>
          </a:prstGeom>
        </p:spPr>
      </p:pic>
      <p:sp>
        <p:nvSpPr>
          <p:cNvPr id="10" name="Rectángulo 9"/>
          <p:cNvSpPr/>
          <p:nvPr/>
        </p:nvSpPr>
        <p:spPr>
          <a:xfrm>
            <a:off x="595524" y="3087930"/>
            <a:ext cx="5657068" cy="553998"/>
          </a:xfrm>
          <a:prstGeom prst="rect">
            <a:avLst/>
          </a:prstGeom>
        </p:spPr>
        <p:txBody>
          <a:bodyPr wrap="square">
            <a:spAutoFit/>
          </a:bodyPr>
          <a:lstStyle/>
          <a:p>
            <a:pPr algn="r"/>
            <a:r>
              <a:rPr lang="es-MX" sz="1400" b="1" i="1" dirty="0">
                <a:ea typeface="+mj-ea"/>
                <a:cs typeface="+mj-cs"/>
              </a:rPr>
              <a:t>¿Cuál de los siguientes temas consideras que deben tener </a:t>
            </a:r>
            <a:r>
              <a:rPr lang="es-MX" sz="1400" b="1" i="1" dirty="0" smtClean="0">
                <a:ea typeface="+mj-ea"/>
                <a:cs typeface="+mj-cs"/>
              </a:rPr>
              <a:t>más importancia </a:t>
            </a:r>
            <a:r>
              <a:rPr lang="es-MX" sz="1400" b="1" i="1" dirty="0">
                <a:ea typeface="+mj-ea"/>
                <a:cs typeface="+mj-cs"/>
              </a:rPr>
              <a:t>para el Gobierno Municipal</a:t>
            </a:r>
            <a:r>
              <a:rPr lang="es-MX" sz="1600" b="1" dirty="0">
                <a:solidFill>
                  <a:srgbClr val="44546A"/>
                </a:solidFill>
                <a:latin typeface="Calibri Light" panose="020F0302020204030204"/>
                <a:ea typeface="+mj-ea"/>
                <a:cs typeface="+mj-cs"/>
              </a:rPr>
              <a:t>?</a:t>
            </a:r>
            <a:endParaRPr lang="es-MX" sz="1050" dirty="0"/>
          </a:p>
        </p:txBody>
      </p:sp>
      <p:graphicFrame>
        <p:nvGraphicFramePr>
          <p:cNvPr id="12" name="Tabla 11"/>
          <p:cNvGraphicFramePr>
            <a:graphicFrameLocks noGrp="1"/>
          </p:cNvGraphicFramePr>
          <p:nvPr>
            <p:extLst>
              <p:ext uri="{D42A27DB-BD31-4B8C-83A1-F6EECF244321}">
                <p14:modId xmlns:p14="http://schemas.microsoft.com/office/powerpoint/2010/main" val="3050016258"/>
              </p:ext>
            </p:extLst>
          </p:nvPr>
        </p:nvGraphicFramePr>
        <p:xfrm>
          <a:off x="670285" y="4185834"/>
          <a:ext cx="5582307" cy="3089560"/>
        </p:xfrm>
        <a:graphic>
          <a:graphicData uri="http://schemas.openxmlformats.org/drawingml/2006/table">
            <a:tbl>
              <a:tblPr/>
              <a:tblGrid>
                <a:gridCol w="5582307"/>
              </a:tblGrid>
              <a:tr h="203655">
                <a:tc>
                  <a:txBody>
                    <a:bodyPr/>
                    <a:lstStyle/>
                    <a:p>
                      <a:pPr algn="r" fontAlgn="t"/>
                      <a:r>
                        <a:rPr lang="es-MX" sz="1200" b="1" dirty="0" smtClean="0">
                          <a:solidFill>
                            <a:srgbClr val="000000"/>
                          </a:solidFill>
                          <a:effectLst/>
                        </a:rPr>
                        <a:t>1 de cada</a:t>
                      </a:r>
                      <a:r>
                        <a:rPr lang="es-MX" sz="1200" b="1" baseline="0" dirty="0" smtClean="0">
                          <a:solidFill>
                            <a:srgbClr val="000000"/>
                          </a:solidFill>
                          <a:effectLst/>
                        </a:rPr>
                        <a:t> 10 </a:t>
                      </a:r>
                      <a:r>
                        <a:rPr lang="es-MX" sz="1200" dirty="0" smtClean="0">
                          <a:solidFill>
                            <a:srgbClr val="000000"/>
                          </a:solidFill>
                          <a:effectLst/>
                        </a:rPr>
                        <a:t>Vivienda </a:t>
                      </a:r>
                      <a:r>
                        <a:rPr lang="es-MX" sz="1200" dirty="0">
                          <a:solidFill>
                            <a:srgbClr val="000000"/>
                          </a:solidFill>
                          <a:effectLst/>
                        </a:rPr>
                        <a:t>con todos los servicios</a:t>
                      </a:r>
                    </a:p>
                  </a:txBody>
                  <a:tcPr marL="32205" marR="32205" marT="16103" marB="16103">
                    <a:lnL>
                      <a:noFill/>
                    </a:lnL>
                    <a:lnR>
                      <a:noFill/>
                    </a:lnR>
                    <a:lnT>
                      <a:noFill/>
                    </a:lnT>
                    <a:lnB>
                      <a:noFill/>
                    </a:lnB>
                    <a:solidFill>
                      <a:srgbClr val="FFFFFF"/>
                    </a:solidFill>
                  </a:tcPr>
                </a:tc>
              </a:tr>
              <a:tr h="203655">
                <a:tc>
                  <a:txBody>
                    <a:bodyPr/>
                    <a:lstStyle/>
                    <a:p>
                      <a:pPr algn="r" fontAlgn="t"/>
                      <a:r>
                        <a:rPr lang="es-MX" sz="1200" b="1" dirty="0" smtClean="0">
                          <a:solidFill>
                            <a:srgbClr val="000000"/>
                          </a:solidFill>
                          <a:effectLst/>
                        </a:rPr>
                        <a:t>5 de </a:t>
                      </a:r>
                      <a:r>
                        <a:rPr lang="es-MX" sz="1200" b="1" dirty="0" smtClean="0">
                          <a:solidFill>
                            <a:srgbClr val="000000"/>
                          </a:solidFill>
                          <a:effectLst/>
                        </a:rPr>
                        <a:t>cada </a:t>
                      </a:r>
                      <a:r>
                        <a:rPr lang="es-MX" sz="1200" b="1" dirty="0" smtClean="0">
                          <a:solidFill>
                            <a:srgbClr val="000000"/>
                          </a:solidFill>
                          <a:effectLst/>
                        </a:rPr>
                        <a:t>10 </a:t>
                      </a:r>
                      <a:r>
                        <a:rPr lang="es-MX" sz="1200" dirty="0" smtClean="0">
                          <a:solidFill>
                            <a:srgbClr val="000000"/>
                          </a:solidFill>
                          <a:effectLst/>
                        </a:rPr>
                        <a:t>Oportunidades </a:t>
                      </a:r>
                      <a:r>
                        <a:rPr lang="es-MX" sz="1200" dirty="0">
                          <a:solidFill>
                            <a:srgbClr val="000000"/>
                          </a:solidFill>
                          <a:effectLst/>
                        </a:rPr>
                        <a:t>de trabajo</a:t>
                      </a:r>
                    </a:p>
                  </a:txBody>
                  <a:tcPr marL="32205" marR="32205" marT="16103" marB="16103">
                    <a:lnL>
                      <a:noFill/>
                    </a:lnL>
                    <a:lnR>
                      <a:noFill/>
                    </a:lnR>
                    <a:lnT>
                      <a:noFill/>
                    </a:lnT>
                    <a:lnB>
                      <a:noFill/>
                    </a:lnB>
                    <a:solidFill>
                      <a:srgbClr val="FFFFFF"/>
                    </a:solidFill>
                  </a:tcPr>
                </a:tc>
              </a:tr>
              <a:tr h="254018">
                <a:tc>
                  <a:txBody>
                    <a:bodyPr/>
                    <a:lstStyle/>
                    <a:p>
                      <a:pPr algn="r" fontAlgn="t"/>
                      <a:r>
                        <a:rPr lang="es-MX" sz="1200" b="1" dirty="0" smtClean="0">
                          <a:solidFill>
                            <a:srgbClr val="000000"/>
                          </a:solidFill>
                          <a:effectLst/>
                        </a:rPr>
                        <a:t>2 de cada 10 </a:t>
                      </a:r>
                      <a:r>
                        <a:rPr lang="es-MX" sz="1200" dirty="0" smtClean="0">
                          <a:solidFill>
                            <a:srgbClr val="000000"/>
                          </a:solidFill>
                          <a:effectLst/>
                        </a:rPr>
                        <a:t>Bomberos </a:t>
                      </a:r>
                      <a:r>
                        <a:rPr lang="es-MX" sz="1200" dirty="0">
                          <a:solidFill>
                            <a:srgbClr val="000000"/>
                          </a:solidFill>
                          <a:effectLst/>
                        </a:rPr>
                        <a:t>y protección civil más equipados y capaces.</a:t>
                      </a:r>
                    </a:p>
                  </a:txBody>
                  <a:tcPr marL="32205" marR="32205" marT="16103" marB="16103">
                    <a:lnL>
                      <a:noFill/>
                    </a:lnL>
                    <a:lnR>
                      <a:noFill/>
                    </a:lnR>
                    <a:lnT>
                      <a:noFill/>
                    </a:lnT>
                    <a:lnB>
                      <a:noFill/>
                    </a:lnB>
                    <a:solidFill>
                      <a:srgbClr val="FFFFFF"/>
                    </a:solidFill>
                  </a:tcPr>
                </a:tc>
              </a:tr>
              <a:tr h="254018">
                <a:tc>
                  <a:txBody>
                    <a:bodyPr/>
                    <a:lstStyle/>
                    <a:p>
                      <a:pPr algn="r" fontAlgn="t"/>
                      <a:r>
                        <a:rPr lang="es-MX" sz="1200" b="1" dirty="0" smtClean="0">
                          <a:solidFill>
                            <a:srgbClr val="000000"/>
                          </a:solidFill>
                          <a:effectLst/>
                        </a:rPr>
                        <a:t>5</a:t>
                      </a:r>
                      <a:r>
                        <a:rPr lang="es-MX" sz="1200" b="1" baseline="0" dirty="0" smtClean="0">
                          <a:solidFill>
                            <a:srgbClr val="000000"/>
                          </a:solidFill>
                          <a:effectLst/>
                        </a:rPr>
                        <a:t> de cada 10 </a:t>
                      </a:r>
                      <a:r>
                        <a:rPr lang="es-MX" sz="1200" dirty="0" smtClean="0">
                          <a:solidFill>
                            <a:srgbClr val="000000"/>
                          </a:solidFill>
                          <a:effectLst/>
                        </a:rPr>
                        <a:t>Agua </a:t>
                      </a:r>
                      <a:r>
                        <a:rPr lang="es-MX" sz="1200" dirty="0">
                          <a:solidFill>
                            <a:srgbClr val="000000"/>
                          </a:solidFill>
                          <a:effectLst/>
                        </a:rPr>
                        <a:t>suficiente para las necesidades en los hogares</a:t>
                      </a:r>
                    </a:p>
                  </a:txBody>
                  <a:tcPr marL="32205" marR="32205" marT="16103" marB="16103">
                    <a:lnL>
                      <a:noFill/>
                    </a:lnL>
                    <a:lnR>
                      <a:noFill/>
                    </a:lnR>
                    <a:lnT>
                      <a:noFill/>
                    </a:lnT>
                    <a:lnB>
                      <a:noFill/>
                    </a:lnB>
                    <a:solidFill>
                      <a:srgbClr val="FFFFFF"/>
                    </a:solidFill>
                  </a:tcPr>
                </a:tc>
              </a:tr>
              <a:tr h="228367">
                <a:tc>
                  <a:txBody>
                    <a:bodyPr/>
                    <a:lstStyle/>
                    <a:p>
                      <a:pPr algn="r" fontAlgn="t"/>
                      <a:r>
                        <a:rPr lang="es-MX" sz="1200" b="1" dirty="0" smtClean="0">
                          <a:solidFill>
                            <a:srgbClr val="000000"/>
                          </a:solidFill>
                          <a:effectLst/>
                        </a:rPr>
                        <a:t>4 de </a:t>
                      </a:r>
                      <a:r>
                        <a:rPr lang="es-MX" sz="1200" b="1" dirty="0" smtClean="0">
                          <a:solidFill>
                            <a:srgbClr val="000000"/>
                          </a:solidFill>
                          <a:effectLst/>
                        </a:rPr>
                        <a:t>cada </a:t>
                      </a:r>
                      <a:r>
                        <a:rPr lang="es-MX" sz="1200" b="1" dirty="0" smtClean="0">
                          <a:solidFill>
                            <a:srgbClr val="000000"/>
                          </a:solidFill>
                          <a:effectLst/>
                        </a:rPr>
                        <a:t>10 </a:t>
                      </a:r>
                      <a:r>
                        <a:rPr lang="es-MX" sz="1200" dirty="0" smtClean="0">
                          <a:solidFill>
                            <a:srgbClr val="000000"/>
                          </a:solidFill>
                          <a:effectLst/>
                        </a:rPr>
                        <a:t>Menos </a:t>
                      </a:r>
                      <a:r>
                        <a:rPr lang="es-MX" sz="1200" dirty="0">
                          <a:solidFill>
                            <a:srgbClr val="000000"/>
                          </a:solidFill>
                          <a:effectLst/>
                        </a:rPr>
                        <a:t>baches y mejores banquetas</a:t>
                      </a:r>
                    </a:p>
                  </a:txBody>
                  <a:tcPr marL="32205" marR="32205" marT="16103" marB="16103">
                    <a:lnL>
                      <a:noFill/>
                    </a:lnL>
                    <a:lnR>
                      <a:noFill/>
                    </a:lnR>
                    <a:lnT>
                      <a:noFill/>
                    </a:lnT>
                    <a:lnB>
                      <a:noFill/>
                    </a:lnB>
                    <a:solidFill>
                      <a:srgbClr val="FFFFFF"/>
                    </a:solidFill>
                  </a:tcPr>
                </a:tc>
              </a:tr>
              <a:tr h="203655">
                <a:tc>
                  <a:txBody>
                    <a:bodyPr/>
                    <a:lstStyle/>
                    <a:p>
                      <a:pPr algn="r" fontAlgn="t"/>
                      <a:r>
                        <a:rPr lang="pt-BR" sz="1200" b="1" dirty="0" smtClean="0">
                          <a:solidFill>
                            <a:srgbClr val="000000"/>
                          </a:solidFill>
                          <a:effectLst/>
                        </a:rPr>
                        <a:t>2 de cada 10 </a:t>
                      </a:r>
                      <a:r>
                        <a:rPr lang="pt-BR" sz="1200" dirty="0" smtClean="0">
                          <a:solidFill>
                            <a:srgbClr val="000000"/>
                          </a:solidFill>
                          <a:effectLst/>
                        </a:rPr>
                        <a:t>Atender </a:t>
                      </a:r>
                      <a:r>
                        <a:rPr lang="pt-BR" sz="1200" dirty="0">
                          <a:solidFill>
                            <a:srgbClr val="000000"/>
                          </a:solidFill>
                          <a:effectLst/>
                        </a:rPr>
                        <a:t>zonas que se </a:t>
                      </a:r>
                      <a:r>
                        <a:rPr lang="pt-BR" sz="1200" dirty="0" smtClean="0">
                          <a:solidFill>
                            <a:srgbClr val="000000"/>
                          </a:solidFill>
                          <a:effectLst/>
                        </a:rPr>
                        <a:t>inunda</a:t>
                      </a:r>
                      <a:endParaRPr lang="pt-BR" sz="1200" dirty="0">
                        <a:solidFill>
                          <a:srgbClr val="000000"/>
                        </a:solidFill>
                        <a:effectLst/>
                      </a:endParaRPr>
                    </a:p>
                  </a:txBody>
                  <a:tcPr marL="32205" marR="32205" marT="16103" marB="16103">
                    <a:lnL>
                      <a:noFill/>
                    </a:lnL>
                    <a:lnR>
                      <a:noFill/>
                    </a:lnR>
                    <a:lnT>
                      <a:noFill/>
                    </a:lnT>
                    <a:lnB>
                      <a:noFill/>
                    </a:lnB>
                    <a:solidFill>
                      <a:srgbClr val="FFFFFF"/>
                    </a:solidFill>
                  </a:tcPr>
                </a:tc>
              </a:tr>
              <a:tr h="254018">
                <a:tc>
                  <a:txBody>
                    <a:bodyPr/>
                    <a:lstStyle/>
                    <a:p>
                      <a:pPr algn="r" fontAlgn="t"/>
                      <a:r>
                        <a:rPr lang="es-MX" sz="1200" b="1" dirty="0" smtClean="0">
                          <a:solidFill>
                            <a:srgbClr val="000000"/>
                          </a:solidFill>
                          <a:effectLst/>
                        </a:rPr>
                        <a:t>3 de cada 10</a:t>
                      </a:r>
                      <a:r>
                        <a:rPr lang="es-MX" sz="1200" dirty="0" smtClean="0">
                          <a:solidFill>
                            <a:srgbClr val="000000"/>
                          </a:solidFill>
                          <a:effectLst/>
                        </a:rPr>
                        <a:t> Puentes </a:t>
                      </a:r>
                      <a:r>
                        <a:rPr lang="es-MX" sz="1200" dirty="0">
                          <a:solidFill>
                            <a:srgbClr val="000000"/>
                          </a:solidFill>
                          <a:effectLst/>
                        </a:rPr>
                        <a:t>para cruzar los arroyos cuando llueve</a:t>
                      </a:r>
                    </a:p>
                  </a:txBody>
                  <a:tcPr marL="32205" marR="32205" marT="16103" marB="16103">
                    <a:lnL>
                      <a:noFill/>
                    </a:lnL>
                    <a:lnR>
                      <a:noFill/>
                    </a:lnR>
                    <a:lnT>
                      <a:noFill/>
                    </a:lnT>
                    <a:lnB>
                      <a:noFill/>
                    </a:lnB>
                    <a:solidFill>
                      <a:srgbClr val="FFFFFF"/>
                    </a:solidFill>
                  </a:tcPr>
                </a:tc>
              </a:tr>
              <a:tr h="203655">
                <a:tc>
                  <a:txBody>
                    <a:bodyPr/>
                    <a:lstStyle/>
                    <a:p>
                      <a:pPr algn="r" fontAlgn="t"/>
                      <a:r>
                        <a:rPr lang="es-MX" sz="1200" b="1" dirty="0" smtClean="0">
                          <a:solidFill>
                            <a:srgbClr val="000000"/>
                          </a:solidFill>
                          <a:effectLst/>
                        </a:rPr>
                        <a:t>1 de cada 10 </a:t>
                      </a:r>
                      <a:r>
                        <a:rPr lang="es-MX" sz="1200" dirty="0" smtClean="0">
                          <a:solidFill>
                            <a:srgbClr val="000000"/>
                          </a:solidFill>
                          <a:effectLst/>
                        </a:rPr>
                        <a:t>Servicios </a:t>
                      </a:r>
                      <a:r>
                        <a:rPr lang="es-MX" sz="1200" dirty="0">
                          <a:solidFill>
                            <a:srgbClr val="000000"/>
                          </a:solidFill>
                          <a:effectLst/>
                        </a:rPr>
                        <a:t>de salud más baratos</a:t>
                      </a:r>
                    </a:p>
                  </a:txBody>
                  <a:tcPr marL="32205" marR="32205" marT="16103" marB="16103">
                    <a:lnL>
                      <a:noFill/>
                    </a:lnL>
                    <a:lnR>
                      <a:noFill/>
                    </a:lnR>
                    <a:lnT>
                      <a:noFill/>
                    </a:lnT>
                    <a:lnB>
                      <a:noFill/>
                    </a:lnB>
                    <a:solidFill>
                      <a:srgbClr val="FFFFFF"/>
                    </a:solidFill>
                  </a:tcPr>
                </a:tc>
              </a:tr>
              <a:tr h="203655">
                <a:tc>
                  <a:txBody>
                    <a:bodyPr/>
                    <a:lstStyle/>
                    <a:p>
                      <a:pPr algn="r" fontAlgn="t"/>
                      <a:r>
                        <a:rPr lang="es-MX" sz="1200" b="1" dirty="0" smtClean="0">
                          <a:solidFill>
                            <a:srgbClr val="000000"/>
                          </a:solidFill>
                          <a:effectLst/>
                        </a:rPr>
                        <a:t>3 de cada 10 </a:t>
                      </a:r>
                      <a:r>
                        <a:rPr lang="es-MX" sz="1200" dirty="0" smtClean="0">
                          <a:solidFill>
                            <a:srgbClr val="000000"/>
                          </a:solidFill>
                          <a:effectLst/>
                        </a:rPr>
                        <a:t>Mayor </a:t>
                      </a:r>
                      <a:r>
                        <a:rPr lang="es-MX" sz="1200" dirty="0">
                          <a:solidFill>
                            <a:srgbClr val="000000"/>
                          </a:solidFill>
                          <a:effectLst/>
                        </a:rPr>
                        <a:t>seguridad en las calles</a:t>
                      </a:r>
                    </a:p>
                  </a:txBody>
                  <a:tcPr marL="32205" marR="32205" marT="16103" marB="16103">
                    <a:lnL>
                      <a:noFill/>
                    </a:lnL>
                    <a:lnR>
                      <a:noFill/>
                    </a:lnR>
                    <a:lnT>
                      <a:noFill/>
                    </a:lnT>
                    <a:lnB>
                      <a:noFill/>
                    </a:lnB>
                    <a:solidFill>
                      <a:srgbClr val="FFFFFF"/>
                    </a:solidFill>
                  </a:tcPr>
                </a:tc>
              </a:tr>
              <a:tr h="203655">
                <a:tc>
                  <a:txBody>
                    <a:bodyPr/>
                    <a:lstStyle/>
                    <a:p>
                      <a:pPr algn="r" fontAlgn="t"/>
                      <a:r>
                        <a:rPr lang="es-MX" sz="1200" b="1" dirty="0" smtClean="0">
                          <a:solidFill>
                            <a:srgbClr val="000000"/>
                          </a:solidFill>
                          <a:effectLst/>
                        </a:rPr>
                        <a:t>2 de cada 10 </a:t>
                      </a:r>
                      <a:r>
                        <a:rPr lang="es-MX" sz="1200" dirty="0" smtClean="0">
                          <a:solidFill>
                            <a:srgbClr val="000000"/>
                          </a:solidFill>
                          <a:effectLst/>
                        </a:rPr>
                        <a:t>Calles </a:t>
                      </a:r>
                      <a:r>
                        <a:rPr lang="es-MX" sz="1200" dirty="0">
                          <a:solidFill>
                            <a:srgbClr val="000000"/>
                          </a:solidFill>
                          <a:effectLst/>
                        </a:rPr>
                        <a:t>mejor iluminadas</a:t>
                      </a:r>
                    </a:p>
                  </a:txBody>
                  <a:tcPr marL="32205" marR="32205" marT="16103" marB="16103">
                    <a:lnL>
                      <a:noFill/>
                    </a:lnL>
                    <a:lnR>
                      <a:noFill/>
                    </a:lnR>
                    <a:lnT>
                      <a:noFill/>
                    </a:lnT>
                    <a:lnB>
                      <a:noFill/>
                    </a:lnB>
                    <a:solidFill>
                      <a:srgbClr val="FFFFFF"/>
                    </a:solidFill>
                  </a:tcPr>
                </a:tc>
              </a:tr>
              <a:tr h="326238">
                <a:tc>
                  <a:txBody>
                    <a:bodyPr/>
                    <a:lstStyle/>
                    <a:p>
                      <a:pPr algn="r" fontAlgn="t"/>
                      <a:r>
                        <a:rPr lang="es-MX" sz="1200" b="1" dirty="0" smtClean="0">
                          <a:solidFill>
                            <a:srgbClr val="000000"/>
                          </a:solidFill>
                          <a:effectLst/>
                        </a:rPr>
                        <a:t>7 de cada 10 </a:t>
                      </a:r>
                      <a:r>
                        <a:rPr lang="es-MX" sz="1200" dirty="0" smtClean="0">
                          <a:solidFill>
                            <a:srgbClr val="000000"/>
                          </a:solidFill>
                          <a:effectLst/>
                        </a:rPr>
                        <a:t>Gobierno </a:t>
                      </a:r>
                      <a:r>
                        <a:rPr lang="es-MX" sz="1200" dirty="0">
                          <a:solidFill>
                            <a:srgbClr val="000000"/>
                          </a:solidFill>
                          <a:effectLst/>
                        </a:rPr>
                        <a:t>que no robe y nos informe lo que hace (Honesto y Transparente)</a:t>
                      </a:r>
                    </a:p>
                  </a:txBody>
                  <a:tcPr marL="32205" marR="32205" marT="16103" marB="16103">
                    <a:lnL>
                      <a:noFill/>
                    </a:lnL>
                    <a:lnR>
                      <a:noFill/>
                    </a:lnR>
                    <a:lnT>
                      <a:noFill/>
                    </a:lnT>
                    <a:lnB>
                      <a:noFill/>
                    </a:lnB>
                    <a:solidFill>
                      <a:srgbClr val="FFFFFF"/>
                    </a:solidFill>
                  </a:tcPr>
                </a:tc>
              </a:tr>
              <a:tr h="228367">
                <a:tc>
                  <a:txBody>
                    <a:bodyPr/>
                    <a:lstStyle/>
                    <a:p>
                      <a:pPr algn="r" fontAlgn="t"/>
                      <a:r>
                        <a:rPr lang="es-MX" sz="1200" b="1" dirty="0" smtClean="0">
                          <a:solidFill>
                            <a:srgbClr val="000000"/>
                          </a:solidFill>
                          <a:effectLst/>
                        </a:rPr>
                        <a:t>5 de cada 10 </a:t>
                      </a:r>
                      <a:r>
                        <a:rPr lang="es-MX" sz="1200" dirty="0" smtClean="0">
                          <a:solidFill>
                            <a:srgbClr val="000000"/>
                          </a:solidFill>
                          <a:effectLst/>
                        </a:rPr>
                        <a:t>Mejor </a:t>
                      </a:r>
                      <a:r>
                        <a:rPr lang="es-MX" sz="1200" dirty="0">
                          <a:solidFill>
                            <a:srgbClr val="000000"/>
                          </a:solidFill>
                          <a:effectLst/>
                        </a:rPr>
                        <a:t>servicio Público de transporte</a:t>
                      </a:r>
                    </a:p>
                  </a:txBody>
                  <a:tcPr marL="32205" marR="32205" marT="16103" marB="16103">
                    <a:lnL>
                      <a:noFill/>
                    </a:lnL>
                    <a:lnR>
                      <a:noFill/>
                    </a:lnR>
                    <a:lnT>
                      <a:noFill/>
                    </a:lnT>
                    <a:lnB>
                      <a:noFill/>
                    </a:lnB>
                    <a:solidFill>
                      <a:srgbClr val="FFFFFF"/>
                    </a:solidFill>
                  </a:tcPr>
                </a:tc>
              </a:tr>
              <a:tr h="254018">
                <a:tc>
                  <a:txBody>
                    <a:bodyPr/>
                    <a:lstStyle/>
                    <a:p>
                      <a:pPr algn="r" fontAlgn="t"/>
                      <a:r>
                        <a:rPr lang="es-MX" sz="1200" b="1" dirty="0" smtClean="0">
                          <a:solidFill>
                            <a:srgbClr val="000000"/>
                          </a:solidFill>
                          <a:effectLst/>
                        </a:rPr>
                        <a:t>1 de cada 10 </a:t>
                      </a:r>
                      <a:r>
                        <a:rPr lang="es-MX" sz="1200" dirty="0" smtClean="0">
                          <a:solidFill>
                            <a:srgbClr val="000000"/>
                          </a:solidFill>
                          <a:effectLst/>
                        </a:rPr>
                        <a:t>Más </a:t>
                      </a:r>
                      <a:r>
                        <a:rPr lang="es-MX" sz="1200" dirty="0">
                          <a:solidFill>
                            <a:srgbClr val="000000"/>
                          </a:solidFill>
                          <a:effectLst/>
                        </a:rPr>
                        <a:t>parques y lugares donde practicar deporte</a:t>
                      </a:r>
                    </a:p>
                  </a:txBody>
                  <a:tcPr marL="32205" marR="32205" marT="16103" marB="16103">
                    <a:lnL>
                      <a:noFill/>
                    </a:lnL>
                    <a:lnR>
                      <a:noFill/>
                    </a:lnR>
                    <a:lnT>
                      <a:noFill/>
                    </a:lnT>
                    <a:lnB>
                      <a:noFill/>
                    </a:lnB>
                    <a:solidFill>
                      <a:srgbClr val="FFFFFF"/>
                    </a:solidFill>
                  </a:tcPr>
                </a:tc>
              </a:tr>
            </a:tbl>
          </a:graphicData>
        </a:graphic>
      </p:graphicFrame>
      <p:sp>
        <p:nvSpPr>
          <p:cNvPr id="3" name="Marcador de número de diapositiva 2"/>
          <p:cNvSpPr>
            <a:spLocks noGrp="1"/>
          </p:cNvSpPr>
          <p:nvPr>
            <p:ph type="sldNum" sz="quarter" idx="12"/>
          </p:nvPr>
        </p:nvSpPr>
        <p:spPr/>
        <p:txBody>
          <a:bodyPr/>
          <a:lstStyle/>
          <a:p>
            <a:fld id="{039754A7-9AA6-47F8-838F-E7C35BC3993F}" type="slidenum">
              <a:rPr lang="es-MX" smtClean="0"/>
              <a:t>8</a:t>
            </a:fld>
            <a:endParaRPr lang="es-MX"/>
          </a:p>
        </p:txBody>
      </p:sp>
    </p:spTree>
    <p:extLst>
      <p:ext uri="{BB962C8B-B14F-4D97-AF65-F5344CB8AC3E}">
        <p14:creationId xmlns:p14="http://schemas.microsoft.com/office/powerpoint/2010/main" val="2098509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4078351815"/>
              </p:ext>
            </p:extLst>
          </p:nvPr>
        </p:nvGraphicFramePr>
        <p:xfrm>
          <a:off x="400051" y="1921773"/>
          <a:ext cx="6115050" cy="554582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209550" y="1384593"/>
            <a:ext cx="6457950" cy="307777"/>
          </a:xfrm>
          <a:prstGeom prst="rect">
            <a:avLst/>
          </a:prstGeom>
        </p:spPr>
        <p:txBody>
          <a:bodyPr wrap="square">
            <a:spAutoFit/>
          </a:bodyPr>
          <a:lstStyle/>
          <a:p>
            <a:pPr algn="ctr"/>
            <a:r>
              <a:rPr lang="es-MX" sz="1400" b="1" i="1" dirty="0" smtClean="0">
                <a:ea typeface="+mj-ea"/>
                <a:cs typeface="+mj-cs"/>
              </a:rPr>
              <a:t>Temas que consideran que </a:t>
            </a:r>
            <a:r>
              <a:rPr lang="es-MX" sz="1400" b="1" i="1" dirty="0">
                <a:ea typeface="+mj-ea"/>
                <a:cs typeface="+mj-cs"/>
              </a:rPr>
              <a:t>deben tener más importancia para el Gobierno </a:t>
            </a:r>
            <a:r>
              <a:rPr lang="es-MX" sz="1400" b="1" i="1" dirty="0" smtClean="0">
                <a:ea typeface="+mj-ea"/>
                <a:cs typeface="+mj-cs"/>
              </a:rPr>
              <a:t>Municipal</a:t>
            </a:r>
            <a:endParaRPr lang="es-MX" sz="900" i="1" dirty="0"/>
          </a:p>
        </p:txBody>
      </p:sp>
      <p:pic>
        <p:nvPicPr>
          <p:cNvPr id="2" name="Imagen 1"/>
          <p:cNvPicPr>
            <a:picLocks noChangeAspect="1"/>
          </p:cNvPicPr>
          <p:nvPr/>
        </p:nvPicPr>
        <p:blipFill>
          <a:blip r:embed="rId3"/>
          <a:stretch>
            <a:fillRect/>
          </a:stretch>
        </p:blipFill>
        <p:spPr>
          <a:xfrm>
            <a:off x="-594" y="7662544"/>
            <a:ext cx="6858594" cy="1481456"/>
          </a:xfrm>
          <a:prstGeom prst="rect">
            <a:avLst/>
          </a:prstGeom>
        </p:spPr>
      </p:pic>
      <p:pic>
        <p:nvPicPr>
          <p:cNvPr id="3" name="Imagen 2"/>
          <p:cNvPicPr>
            <a:picLocks noChangeAspect="1"/>
          </p:cNvPicPr>
          <p:nvPr/>
        </p:nvPicPr>
        <p:blipFill>
          <a:blip r:embed="rId4"/>
          <a:stretch>
            <a:fillRect/>
          </a:stretch>
        </p:blipFill>
        <p:spPr>
          <a:xfrm>
            <a:off x="2789328" y="272757"/>
            <a:ext cx="1316850" cy="902286"/>
          </a:xfrm>
          <a:prstGeom prst="rect">
            <a:avLst/>
          </a:prstGeom>
        </p:spPr>
      </p:pic>
      <p:sp>
        <p:nvSpPr>
          <p:cNvPr id="4" name="Marcador de número de diapositiva 3"/>
          <p:cNvSpPr>
            <a:spLocks noGrp="1"/>
          </p:cNvSpPr>
          <p:nvPr>
            <p:ph type="sldNum" sz="quarter" idx="12"/>
          </p:nvPr>
        </p:nvSpPr>
        <p:spPr/>
        <p:txBody>
          <a:bodyPr/>
          <a:lstStyle/>
          <a:p>
            <a:fld id="{039754A7-9AA6-47F8-838F-E7C35BC3993F}" type="slidenum">
              <a:rPr lang="es-MX" smtClean="0"/>
              <a:t>9</a:t>
            </a:fld>
            <a:endParaRPr lang="es-MX"/>
          </a:p>
        </p:txBody>
      </p:sp>
    </p:spTree>
    <p:extLst>
      <p:ext uri="{BB962C8B-B14F-4D97-AF65-F5344CB8AC3E}">
        <p14:creationId xmlns:p14="http://schemas.microsoft.com/office/powerpoint/2010/main" val="1028513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4512</TotalTime>
  <Words>2908</Words>
  <Application>Microsoft Office PowerPoint</Application>
  <PresentationFormat>Carta (216 x 279 mm)</PresentationFormat>
  <Paragraphs>408</Paragraphs>
  <Slides>40</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Principales propuestas ciudadanas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lo mejor que tiene La Paz?</dc:title>
  <dc:creator>perla hinojos</dc:creator>
  <cp:lastModifiedBy>alma lidia cota ojeda</cp:lastModifiedBy>
  <cp:revision>106</cp:revision>
  <cp:lastPrinted>2015-12-15T21:02:07Z</cp:lastPrinted>
  <dcterms:created xsi:type="dcterms:W3CDTF">2015-12-03T16:17:41Z</dcterms:created>
  <dcterms:modified xsi:type="dcterms:W3CDTF">2015-12-23T19:00:03Z</dcterms:modified>
</cp:coreProperties>
</file>